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7" r:id="rId1"/>
  </p:sldMasterIdLst>
  <p:notesMasterIdLst>
    <p:notesMasterId r:id="rId22"/>
  </p:notesMasterIdLst>
  <p:sldIdLst>
    <p:sldId id="256" r:id="rId2"/>
    <p:sldId id="258" r:id="rId3"/>
    <p:sldId id="260" r:id="rId4"/>
    <p:sldId id="261" r:id="rId5"/>
    <p:sldId id="351" r:id="rId6"/>
    <p:sldId id="262" r:id="rId7"/>
    <p:sldId id="263" r:id="rId8"/>
    <p:sldId id="270" r:id="rId9"/>
    <p:sldId id="267" r:id="rId10"/>
    <p:sldId id="340" r:id="rId11"/>
    <p:sldId id="341" r:id="rId12"/>
    <p:sldId id="342" r:id="rId13"/>
    <p:sldId id="343" r:id="rId14"/>
    <p:sldId id="345" r:id="rId15"/>
    <p:sldId id="346" r:id="rId16"/>
    <p:sldId id="272" r:id="rId17"/>
    <p:sldId id="266" r:id="rId18"/>
    <p:sldId id="347" r:id="rId19"/>
    <p:sldId id="348" r:id="rId20"/>
    <p:sldId id="349"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8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5845D55-697E-470E-812B-10AB9DE328BA}">
  <a:tblStyle styleId="{75845D55-697E-470E-812B-10AB9DE328B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946" y="18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75e30e62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75e30e62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e6deaedb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e6deaedb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5436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e6deaedb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e6deaedb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9336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e6deaedb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e6deaedb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7580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e6deaedb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e6deaedb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39443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e6deaedb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e6deaedb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3043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adf007b87c_0_8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adf007b87c_0_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52f7bd7b1a_2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52f7bd7b1a_2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52f7bd7b1a_2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52f7bd7b1a_2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22227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52f7bd7b1a_2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52f7bd7b1a_2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4819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52f7bd7b1a_13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52f7bd7b1a_13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52f7bd7b1a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52f7bd7b1a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adf007b87c_0_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adf007b87c_0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6e552fcb8f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6e552fcb8f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ade6deaedb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ade6deaedb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adf007b87c_0_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adf007b87c_0_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e6deaedb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e6deaedb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de6deaedb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de6deaedb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5282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flipH="1">
            <a:off x="728125" y="63706"/>
            <a:ext cx="3478500" cy="30243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0" name="Google Shape;10;p2"/>
          <p:cNvSpPr txBox="1">
            <a:spLocks noGrp="1"/>
          </p:cNvSpPr>
          <p:nvPr>
            <p:ph type="subTitle" idx="1"/>
          </p:nvPr>
        </p:nvSpPr>
        <p:spPr>
          <a:xfrm flipH="1">
            <a:off x="728300" y="3934875"/>
            <a:ext cx="3804000" cy="73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800"/>
              <a:buNone/>
              <a:defRPr sz="1600">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a:endParaRPr/>
          </a:p>
        </p:txBody>
      </p:sp>
      <p:grpSp>
        <p:nvGrpSpPr>
          <p:cNvPr id="11" name="Google Shape;11;p2"/>
          <p:cNvGrpSpPr/>
          <p:nvPr/>
        </p:nvGrpSpPr>
        <p:grpSpPr>
          <a:xfrm>
            <a:off x="76200" y="76200"/>
            <a:ext cx="8991600" cy="4991100"/>
            <a:chOff x="76200" y="76200"/>
            <a:chExt cx="8991600" cy="4991100"/>
          </a:xfrm>
        </p:grpSpPr>
        <p:sp>
          <p:nvSpPr>
            <p:cNvPr id="12" name="Google Shape;12;p2"/>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1">
  <p:cSld name="CUSTOM_10">
    <p:spTree>
      <p:nvGrpSpPr>
        <p:cNvPr id="1" name="Shape 208"/>
        <p:cNvGrpSpPr/>
        <p:nvPr/>
      </p:nvGrpSpPr>
      <p:grpSpPr>
        <a:xfrm>
          <a:off x="0" y="0"/>
          <a:ext cx="0" cy="0"/>
          <a:chOff x="0" y="0"/>
          <a:chExt cx="0" cy="0"/>
        </a:xfrm>
      </p:grpSpPr>
      <p:sp>
        <p:nvSpPr>
          <p:cNvPr id="209" name="Google Shape;209;p25"/>
          <p:cNvSpPr/>
          <p:nvPr/>
        </p:nvSpPr>
        <p:spPr>
          <a:xfrm>
            <a:off x="4572000" y="-85725"/>
            <a:ext cx="4648200" cy="5334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5"/>
          <p:cNvSpPr txBox="1">
            <a:spLocks noGrp="1"/>
          </p:cNvSpPr>
          <p:nvPr>
            <p:ph type="subTitle" idx="1"/>
          </p:nvPr>
        </p:nvSpPr>
        <p:spPr>
          <a:xfrm>
            <a:off x="728750" y="1098725"/>
            <a:ext cx="27954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solidFill>
                  <a:schemeClr val="accent3"/>
                </a:solidFill>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11" name="Google Shape;211;p25"/>
          <p:cNvSpPr txBox="1">
            <a:spLocks noGrp="1"/>
          </p:cNvSpPr>
          <p:nvPr>
            <p:ph type="title"/>
          </p:nvPr>
        </p:nvSpPr>
        <p:spPr>
          <a:xfrm>
            <a:off x="728732" y="574925"/>
            <a:ext cx="2508000" cy="354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2" name="Google Shape;212;p25"/>
          <p:cNvSpPr txBox="1">
            <a:spLocks noGrp="1"/>
          </p:cNvSpPr>
          <p:nvPr>
            <p:ph type="subTitle" idx="2"/>
          </p:nvPr>
        </p:nvSpPr>
        <p:spPr>
          <a:xfrm>
            <a:off x="5623797" y="3070400"/>
            <a:ext cx="27981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a:solidFill>
                  <a:schemeClr val="accent2"/>
                </a:solidFill>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13" name="Google Shape;213;p25"/>
          <p:cNvSpPr txBox="1">
            <a:spLocks noGrp="1"/>
          </p:cNvSpPr>
          <p:nvPr>
            <p:ph type="title" idx="3"/>
          </p:nvPr>
        </p:nvSpPr>
        <p:spPr>
          <a:xfrm>
            <a:off x="5913894" y="4249500"/>
            <a:ext cx="2508000" cy="354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4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grpSp>
        <p:nvGrpSpPr>
          <p:cNvPr id="214" name="Google Shape;214;p25"/>
          <p:cNvGrpSpPr/>
          <p:nvPr/>
        </p:nvGrpSpPr>
        <p:grpSpPr>
          <a:xfrm>
            <a:off x="76200" y="76200"/>
            <a:ext cx="8991600" cy="4991100"/>
            <a:chOff x="76200" y="76200"/>
            <a:chExt cx="8991600" cy="4991100"/>
          </a:xfrm>
        </p:grpSpPr>
        <p:sp>
          <p:nvSpPr>
            <p:cNvPr id="215" name="Google Shape;215;p25"/>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5"/>
            <p:cNvSpPr/>
            <p:nvPr/>
          </p:nvSpPr>
          <p:spPr>
            <a:xfrm>
              <a:off x="8797200" y="76200"/>
              <a:ext cx="270600" cy="270600"/>
            </a:xfrm>
            <a:prstGeom prst="mathPlus">
              <a:avLst>
                <a:gd name="adj1" fmla="val 658"/>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5"/>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5"/>
            <p:cNvSpPr/>
            <p:nvPr/>
          </p:nvSpPr>
          <p:spPr>
            <a:xfrm>
              <a:off x="8797200" y="4796700"/>
              <a:ext cx="270600" cy="270600"/>
            </a:xfrm>
            <a:prstGeom prst="mathPlus">
              <a:avLst>
                <a:gd name="adj1" fmla="val 658"/>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BLANK_1_1">
    <p:bg>
      <p:bgPr>
        <a:solidFill>
          <a:schemeClr val="dk1"/>
        </a:solidFill>
        <a:effectLst/>
      </p:bgPr>
    </p:bg>
    <p:spTree>
      <p:nvGrpSpPr>
        <p:cNvPr id="1" name="Shape 228"/>
        <p:cNvGrpSpPr/>
        <p:nvPr/>
      </p:nvGrpSpPr>
      <p:grpSpPr>
        <a:xfrm>
          <a:off x="0" y="0"/>
          <a:ext cx="0" cy="0"/>
          <a:chOff x="0" y="0"/>
          <a:chExt cx="0" cy="0"/>
        </a:xfrm>
      </p:grpSpPr>
      <p:sp>
        <p:nvSpPr>
          <p:cNvPr id="229" name="Google Shape;229;p27"/>
          <p:cNvSpPr txBox="1">
            <a:spLocks noGrp="1"/>
          </p:cNvSpPr>
          <p:nvPr>
            <p:ph type="ctrTitle"/>
          </p:nvPr>
        </p:nvSpPr>
        <p:spPr>
          <a:xfrm>
            <a:off x="978500" y="3037100"/>
            <a:ext cx="1637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2pPr>
            <a:lvl3pPr lvl="2" algn="ctr"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3pPr>
            <a:lvl4pPr lvl="3" algn="ctr"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4pPr>
            <a:lvl5pPr lvl="4" algn="ctr"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5pPr>
            <a:lvl6pPr lvl="5" algn="ctr"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6pPr>
            <a:lvl7pPr lvl="6" algn="ctr"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7pPr>
            <a:lvl8pPr lvl="7" algn="ctr"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8pPr>
            <a:lvl9pPr lvl="8" algn="ctr"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9pPr>
          </a:lstStyle>
          <a:p>
            <a:endParaRPr/>
          </a:p>
        </p:txBody>
      </p:sp>
      <p:sp>
        <p:nvSpPr>
          <p:cNvPr id="230" name="Google Shape;230;p27"/>
          <p:cNvSpPr txBox="1">
            <a:spLocks noGrp="1"/>
          </p:cNvSpPr>
          <p:nvPr>
            <p:ph type="subTitle" idx="1"/>
          </p:nvPr>
        </p:nvSpPr>
        <p:spPr>
          <a:xfrm>
            <a:off x="720050" y="3614847"/>
            <a:ext cx="2154000" cy="77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1600"/>
              </a:spcBef>
              <a:spcAft>
                <a:spcPts val="0"/>
              </a:spcAft>
              <a:buNone/>
              <a:defRPr sz="1400">
                <a:solidFill>
                  <a:schemeClr val="lt1"/>
                </a:solidFill>
              </a:defRPr>
            </a:lvl2pPr>
            <a:lvl3pPr lvl="2" algn="ctr" rtl="0">
              <a:lnSpc>
                <a:spcPct val="100000"/>
              </a:lnSpc>
              <a:spcBef>
                <a:spcPts val="1600"/>
              </a:spcBef>
              <a:spcAft>
                <a:spcPts val="0"/>
              </a:spcAft>
              <a:buNone/>
              <a:defRPr sz="1400">
                <a:solidFill>
                  <a:schemeClr val="lt1"/>
                </a:solidFill>
              </a:defRPr>
            </a:lvl3pPr>
            <a:lvl4pPr lvl="3" algn="ctr" rtl="0">
              <a:lnSpc>
                <a:spcPct val="100000"/>
              </a:lnSpc>
              <a:spcBef>
                <a:spcPts val="1600"/>
              </a:spcBef>
              <a:spcAft>
                <a:spcPts val="0"/>
              </a:spcAft>
              <a:buNone/>
              <a:defRPr sz="1400">
                <a:solidFill>
                  <a:schemeClr val="lt1"/>
                </a:solidFill>
              </a:defRPr>
            </a:lvl4pPr>
            <a:lvl5pPr lvl="4" algn="ctr" rtl="0">
              <a:lnSpc>
                <a:spcPct val="100000"/>
              </a:lnSpc>
              <a:spcBef>
                <a:spcPts val="1600"/>
              </a:spcBef>
              <a:spcAft>
                <a:spcPts val="0"/>
              </a:spcAft>
              <a:buNone/>
              <a:defRPr sz="1400">
                <a:solidFill>
                  <a:schemeClr val="lt1"/>
                </a:solidFill>
              </a:defRPr>
            </a:lvl5pPr>
            <a:lvl6pPr lvl="5" algn="ctr" rtl="0">
              <a:lnSpc>
                <a:spcPct val="100000"/>
              </a:lnSpc>
              <a:spcBef>
                <a:spcPts val="1600"/>
              </a:spcBef>
              <a:spcAft>
                <a:spcPts val="0"/>
              </a:spcAft>
              <a:buNone/>
              <a:defRPr sz="1400">
                <a:solidFill>
                  <a:schemeClr val="lt1"/>
                </a:solidFill>
              </a:defRPr>
            </a:lvl6pPr>
            <a:lvl7pPr lvl="6" algn="ctr" rtl="0">
              <a:lnSpc>
                <a:spcPct val="100000"/>
              </a:lnSpc>
              <a:spcBef>
                <a:spcPts val="1600"/>
              </a:spcBef>
              <a:spcAft>
                <a:spcPts val="0"/>
              </a:spcAft>
              <a:buNone/>
              <a:defRPr sz="1400">
                <a:solidFill>
                  <a:schemeClr val="lt1"/>
                </a:solidFill>
              </a:defRPr>
            </a:lvl7pPr>
            <a:lvl8pPr lvl="7" algn="ctr" rtl="0">
              <a:lnSpc>
                <a:spcPct val="100000"/>
              </a:lnSpc>
              <a:spcBef>
                <a:spcPts val="1600"/>
              </a:spcBef>
              <a:spcAft>
                <a:spcPts val="0"/>
              </a:spcAft>
              <a:buNone/>
              <a:defRPr sz="1400">
                <a:solidFill>
                  <a:schemeClr val="lt1"/>
                </a:solidFill>
              </a:defRPr>
            </a:lvl8pPr>
            <a:lvl9pPr lvl="8" algn="ctr" rtl="0">
              <a:lnSpc>
                <a:spcPct val="100000"/>
              </a:lnSpc>
              <a:spcBef>
                <a:spcPts val="1600"/>
              </a:spcBef>
              <a:spcAft>
                <a:spcPts val="1600"/>
              </a:spcAft>
              <a:buNone/>
              <a:defRPr sz="1400">
                <a:solidFill>
                  <a:schemeClr val="lt1"/>
                </a:solidFill>
              </a:defRPr>
            </a:lvl9pPr>
          </a:lstStyle>
          <a:p>
            <a:endParaRPr/>
          </a:p>
        </p:txBody>
      </p:sp>
      <p:sp>
        <p:nvSpPr>
          <p:cNvPr id="231" name="Google Shape;231;p27"/>
          <p:cNvSpPr txBox="1">
            <a:spLocks noGrp="1"/>
          </p:cNvSpPr>
          <p:nvPr>
            <p:ph type="ctrTitle" idx="2"/>
          </p:nvPr>
        </p:nvSpPr>
        <p:spPr>
          <a:xfrm>
            <a:off x="3753410" y="3037100"/>
            <a:ext cx="1637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2pPr>
            <a:lvl3pPr lvl="2" algn="ctr"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3pPr>
            <a:lvl4pPr lvl="3" algn="ctr"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4pPr>
            <a:lvl5pPr lvl="4" algn="ctr"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5pPr>
            <a:lvl6pPr lvl="5" algn="ctr"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6pPr>
            <a:lvl7pPr lvl="6" algn="ctr"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7pPr>
            <a:lvl8pPr lvl="7" algn="ctr"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8pPr>
            <a:lvl9pPr lvl="8" algn="ctr"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9pPr>
          </a:lstStyle>
          <a:p>
            <a:endParaRPr/>
          </a:p>
        </p:txBody>
      </p:sp>
      <p:sp>
        <p:nvSpPr>
          <p:cNvPr id="232" name="Google Shape;232;p27"/>
          <p:cNvSpPr txBox="1">
            <a:spLocks noGrp="1"/>
          </p:cNvSpPr>
          <p:nvPr>
            <p:ph type="subTitle" idx="3"/>
          </p:nvPr>
        </p:nvSpPr>
        <p:spPr>
          <a:xfrm>
            <a:off x="3494963" y="3614847"/>
            <a:ext cx="2154000" cy="77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1600"/>
              </a:spcBef>
              <a:spcAft>
                <a:spcPts val="0"/>
              </a:spcAft>
              <a:buNone/>
              <a:defRPr sz="1400">
                <a:solidFill>
                  <a:schemeClr val="lt1"/>
                </a:solidFill>
              </a:defRPr>
            </a:lvl2pPr>
            <a:lvl3pPr lvl="2" algn="ctr" rtl="0">
              <a:lnSpc>
                <a:spcPct val="100000"/>
              </a:lnSpc>
              <a:spcBef>
                <a:spcPts val="1600"/>
              </a:spcBef>
              <a:spcAft>
                <a:spcPts val="0"/>
              </a:spcAft>
              <a:buNone/>
              <a:defRPr sz="1400">
                <a:solidFill>
                  <a:schemeClr val="lt1"/>
                </a:solidFill>
              </a:defRPr>
            </a:lvl3pPr>
            <a:lvl4pPr lvl="3" algn="ctr" rtl="0">
              <a:lnSpc>
                <a:spcPct val="100000"/>
              </a:lnSpc>
              <a:spcBef>
                <a:spcPts val="1600"/>
              </a:spcBef>
              <a:spcAft>
                <a:spcPts val="0"/>
              </a:spcAft>
              <a:buNone/>
              <a:defRPr sz="1400">
                <a:solidFill>
                  <a:schemeClr val="lt1"/>
                </a:solidFill>
              </a:defRPr>
            </a:lvl4pPr>
            <a:lvl5pPr lvl="4" algn="ctr" rtl="0">
              <a:lnSpc>
                <a:spcPct val="100000"/>
              </a:lnSpc>
              <a:spcBef>
                <a:spcPts val="1600"/>
              </a:spcBef>
              <a:spcAft>
                <a:spcPts val="0"/>
              </a:spcAft>
              <a:buNone/>
              <a:defRPr sz="1400">
                <a:solidFill>
                  <a:schemeClr val="lt1"/>
                </a:solidFill>
              </a:defRPr>
            </a:lvl5pPr>
            <a:lvl6pPr lvl="5" algn="ctr" rtl="0">
              <a:lnSpc>
                <a:spcPct val="100000"/>
              </a:lnSpc>
              <a:spcBef>
                <a:spcPts val="1600"/>
              </a:spcBef>
              <a:spcAft>
                <a:spcPts val="0"/>
              </a:spcAft>
              <a:buNone/>
              <a:defRPr sz="1400">
                <a:solidFill>
                  <a:schemeClr val="lt1"/>
                </a:solidFill>
              </a:defRPr>
            </a:lvl6pPr>
            <a:lvl7pPr lvl="6" algn="ctr" rtl="0">
              <a:lnSpc>
                <a:spcPct val="100000"/>
              </a:lnSpc>
              <a:spcBef>
                <a:spcPts val="1600"/>
              </a:spcBef>
              <a:spcAft>
                <a:spcPts val="0"/>
              </a:spcAft>
              <a:buNone/>
              <a:defRPr sz="1400">
                <a:solidFill>
                  <a:schemeClr val="lt1"/>
                </a:solidFill>
              </a:defRPr>
            </a:lvl7pPr>
            <a:lvl8pPr lvl="7" algn="ctr" rtl="0">
              <a:lnSpc>
                <a:spcPct val="100000"/>
              </a:lnSpc>
              <a:spcBef>
                <a:spcPts val="1600"/>
              </a:spcBef>
              <a:spcAft>
                <a:spcPts val="0"/>
              </a:spcAft>
              <a:buNone/>
              <a:defRPr sz="1400">
                <a:solidFill>
                  <a:schemeClr val="lt1"/>
                </a:solidFill>
              </a:defRPr>
            </a:lvl8pPr>
            <a:lvl9pPr lvl="8" algn="ctr" rtl="0">
              <a:lnSpc>
                <a:spcPct val="100000"/>
              </a:lnSpc>
              <a:spcBef>
                <a:spcPts val="1600"/>
              </a:spcBef>
              <a:spcAft>
                <a:spcPts val="1600"/>
              </a:spcAft>
              <a:buNone/>
              <a:defRPr sz="1400">
                <a:solidFill>
                  <a:schemeClr val="lt1"/>
                </a:solidFill>
              </a:defRPr>
            </a:lvl9pPr>
          </a:lstStyle>
          <a:p>
            <a:endParaRPr/>
          </a:p>
        </p:txBody>
      </p:sp>
      <p:sp>
        <p:nvSpPr>
          <p:cNvPr id="233" name="Google Shape;233;p27"/>
          <p:cNvSpPr txBox="1">
            <a:spLocks noGrp="1"/>
          </p:cNvSpPr>
          <p:nvPr>
            <p:ph type="ctrTitle" idx="4"/>
          </p:nvPr>
        </p:nvSpPr>
        <p:spPr>
          <a:xfrm>
            <a:off x="6528350" y="3037100"/>
            <a:ext cx="1637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2pPr>
            <a:lvl3pPr lvl="2" algn="ctr"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3pPr>
            <a:lvl4pPr lvl="3" algn="ctr"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4pPr>
            <a:lvl5pPr lvl="4" algn="ctr"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5pPr>
            <a:lvl6pPr lvl="5" algn="ctr"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6pPr>
            <a:lvl7pPr lvl="6" algn="ctr"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7pPr>
            <a:lvl8pPr lvl="7" algn="ctr"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8pPr>
            <a:lvl9pPr lvl="8" algn="ctr"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9pPr>
          </a:lstStyle>
          <a:p>
            <a:endParaRPr/>
          </a:p>
        </p:txBody>
      </p:sp>
      <p:sp>
        <p:nvSpPr>
          <p:cNvPr id="234" name="Google Shape;234;p27"/>
          <p:cNvSpPr txBox="1">
            <a:spLocks noGrp="1"/>
          </p:cNvSpPr>
          <p:nvPr>
            <p:ph type="subTitle" idx="5"/>
          </p:nvPr>
        </p:nvSpPr>
        <p:spPr>
          <a:xfrm>
            <a:off x="6269906" y="3614847"/>
            <a:ext cx="2154000" cy="77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1600"/>
              </a:spcBef>
              <a:spcAft>
                <a:spcPts val="0"/>
              </a:spcAft>
              <a:buNone/>
              <a:defRPr sz="1400">
                <a:solidFill>
                  <a:schemeClr val="lt1"/>
                </a:solidFill>
              </a:defRPr>
            </a:lvl2pPr>
            <a:lvl3pPr lvl="2" algn="ctr" rtl="0">
              <a:lnSpc>
                <a:spcPct val="100000"/>
              </a:lnSpc>
              <a:spcBef>
                <a:spcPts val="1600"/>
              </a:spcBef>
              <a:spcAft>
                <a:spcPts val="0"/>
              </a:spcAft>
              <a:buNone/>
              <a:defRPr sz="1400">
                <a:solidFill>
                  <a:schemeClr val="lt1"/>
                </a:solidFill>
              </a:defRPr>
            </a:lvl3pPr>
            <a:lvl4pPr lvl="3" algn="ctr" rtl="0">
              <a:lnSpc>
                <a:spcPct val="100000"/>
              </a:lnSpc>
              <a:spcBef>
                <a:spcPts val="1600"/>
              </a:spcBef>
              <a:spcAft>
                <a:spcPts val="0"/>
              </a:spcAft>
              <a:buNone/>
              <a:defRPr sz="1400">
                <a:solidFill>
                  <a:schemeClr val="lt1"/>
                </a:solidFill>
              </a:defRPr>
            </a:lvl4pPr>
            <a:lvl5pPr lvl="4" algn="ctr" rtl="0">
              <a:lnSpc>
                <a:spcPct val="100000"/>
              </a:lnSpc>
              <a:spcBef>
                <a:spcPts val="1600"/>
              </a:spcBef>
              <a:spcAft>
                <a:spcPts val="0"/>
              </a:spcAft>
              <a:buNone/>
              <a:defRPr sz="1400">
                <a:solidFill>
                  <a:schemeClr val="lt1"/>
                </a:solidFill>
              </a:defRPr>
            </a:lvl5pPr>
            <a:lvl6pPr lvl="5" algn="ctr" rtl="0">
              <a:lnSpc>
                <a:spcPct val="100000"/>
              </a:lnSpc>
              <a:spcBef>
                <a:spcPts val="1600"/>
              </a:spcBef>
              <a:spcAft>
                <a:spcPts val="0"/>
              </a:spcAft>
              <a:buNone/>
              <a:defRPr sz="1400">
                <a:solidFill>
                  <a:schemeClr val="lt1"/>
                </a:solidFill>
              </a:defRPr>
            </a:lvl6pPr>
            <a:lvl7pPr lvl="6" algn="ctr" rtl="0">
              <a:lnSpc>
                <a:spcPct val="100000"/>
              </a:lnSpc>
              <a:spcBef>
                <a:spcPts val="1600"/>
              </a:spcBef>
              <a:spcAft>
                <a:spcPts val="0"/>
              </a:spcAft>
              <a:buNone/>
              <a:defRPr sz="1400">
                <a:solidFill>
                  <a:schemeClr val="lt1"/>
                </a:solidFill>
              </a:defRPr>
            </a:lvl7pPr>
            <a:lvl8pPr lvl="7" algn="ctr" rtl="0">
              <a:lnSpc>
                <a:spcPct val="100000"/>
              </a:lnSpc>
              <a:spcBef>
                <a:spcPts val="1600"/>
              </a:spcBef>
              <a:spcAft>
                <a:spcPts val="0"/>
              </a:spcAft>
              <a:buNone/>
              <a:defRPr sz="1400">
                <a:solidFill>
                  <a:schemeClr val="lt1"/>
                </a:solidFill>
              </a:defRPr>
            </a:lvl8pPr>
            <a:lvl9pPr lvl="8" algn="ctr" rtl="0">
              <a:lnSpc>
                <a:spcPct val="100000"/>
              </a:lnSpc>
              <a:spcBef>
                <a:spcPts val="1600"/>
              </a:spcBef>
              <a:spcAft>
                <a:spcPts val="1600"/>
              </a:spcAft>
              <a:buNone/>
              <a:defRPr sz="1400">
                <a:solidFill>
                  <a:schemeClr val="lt1"/>
                </a:solidFill>
              </a:defRPr>
            </a:lvl9pPr>
          </a:lstStyle>
          <a:p>
            <a:endParaRPr/>
          </a:p>
        </p:txBody>
      </p:sp>
      <p:grpSp>
        <p:nvGrpSpPr>
          <p:cNvPr id="235" name="Google Shape;235;p27"/>
          <p:cNvGrpSpPr/>
          <p:nvPr/>
        </p:nvGrpSpPr>
        <p:grpSpPr>
          <a:xfrm>
            <a:off x="76200" y="76200"/>
            <a:ext cx="8991600" cy="4991100"/>
            <a:chOff x="76200" y="76200"/>
            <a:chExt cx="8991600" cy="4991100"/>
          </a:xfrm>
        </p:grpSpPr>
        <p:sp>
          <p:nvSpPr>
            <p:cNvPr id="236" name="Google Shape;236;p27"/>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7" name="Google Shape;237;p27"/>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8" name="Google Shape;238;p27"/>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9" name="Google Shape;239;p27"/>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240" name="Google Shape;240;p27"/>
          <p:cNvSpPr txBox="1">
            <a:spLocks noGrp="1"/>
          </p:cNvSpPr>
          <p:nvPr>
            <p:ph type="ctrTitle" idx="6"/>
          </p:nvPr>
        </p:nvSpPr>
        <p:spPr>
          <a:xfrm>
            <a:off x="1410611" y="490996"/>
            <a:ext cx="63228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
  <p:cSld name="CUSTOM_13">
    <p:spTree>
      <p:nvGrpSpPr>
        <p:cNvPr id="1" name="Shape 358"/>
        <p:cNvGrpSpPr/>
        <p:nvPr/>
      </p:nvGrpSpPr>
      <p:grpSpPr>
        <a:xfrm>
          <a:off x="0" y="0"/>
          <a:ext cx="0" cy="0"/>
          <a:chOff x="0" y="0"/>
          <a:chExt cx="0" cy="0"/>
        </a:xfrm>
      </p:grpSpPr>
      <p:grpSp>
        <p:nvGrpSpPr>
          <p:cNvPr id="359" name="Google Shape;359;p37"/>
          <p:cNvGrpSpPr/>
          <p:nvPr/>
        </p:nvGrpSpPr>
        <p:grpSpPr>
          <a:xfrm>
            <a:off x="76200" y="76200"/>
            <a:ext cx="8991600" cy="4991100"/>
            <a:chOff x="76200" y="76200"/>
            <a:chExt cx="8991600" cy="4991100"/>
          </a:xfrm>
        </p:grpSpPr>
        <p:sp>
          <p:nvSpPr>
            <p:cNvPr id="360" name="Google Shape;360;p37"/>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7"/>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7"/>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7"/>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14">
    <p:spTree>
      <p:nvGrpSpPr>
        <p:cNvPr id="1" name="Shape 364"/>
        <p:cNvGrpSpPr/>
        <p:nvPr/>
      </p:nvGrpSpPr>
      <p:grpSpPr>
        <a:xfrm>
          <a:off x="0" y="0"/>
          <a:ext cx="0" cy="0"/>
          <a:chOff x="0" y="0"/>
          <a:chExt cx="0" cy="0"/>
        </a:xfrm>
      </p:grpSpPr>
      <p:sp>
        <p:nvSpPr>
          <p:cNvPr id="365" name="Google Shape;365;p38"/>
          <p:cNvSpPr/>
          <p:nvPr/>
        </p:nvSpPr>
        <p:spPr>
          <a:xfrm>
            <a:off x="-28575" y="-95250"/>
            <a:ext cx="4648200" cy="5334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38"/>
          <p:cNvGrpSpPr/>
          <p:nvPr/>
        </p:nvGrpSpPr>
        <p:grpSpPr>
          <a:xfrm flipH="1">
            <a:off x="76200" y="76200"/>
            <a:ext cx="8991600" cy="4991100"/>
            <a:chOff x="76200" y="76200"/>
            <a:chExt cx="8991600" cy="4991100"/>
          </a:xfrm>
        </p:grpSpPr>
        <p:sp>
          <p:nvSpPr>
            <p:cNvPr id="367" name="Google Shape;367;p38"/>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8"/>
            <p:cNvSpPr/>
            <p:nvPr/>
          </p:nvSpPr>
          <p:spPr>
            <a:xfrm>
              <a:off x="8797200" y="76200"/>
              <a:ext cx="270600" cy="270600"/>
            </a:xfrm>
            <a:prstGeom prst="mathPlus">
              <a:avLst>
                <a:gd name="adj1" fmla="val 658"/>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8"/>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8"/>
            <p:cNvSpPr/>
            <p:nvPr/>
          </p:nvSpPr>
          <p:spPr>
            <a:xfrm>
              <a:off x="8797200" y="4796700"/>
              <a:ext cx="270600" cy="270600"/>
            </a:xfrm>
            <a:prstGeom prst="mathPlus">
              <a:avLst>
                <a:gd name="adj1" fmla="val 658"/>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txBox="1">
            <a:spLocks noGrp="1"/>
          </p:cNvSpPr>
          <p:nvPr>
            <p:ph type="subTitle" idx="1"/>
          </p:nvPr>
        </p:nvSpPr>
        <p:spPr>
          <a:xfrm flipH="1">
            <a:off x="5253025" y="2284350"/>
            <a:ext cx="3162900" cy="18573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None/>
              <a:defRPr sz="1600">
                <a:solidFill>
                  <a:schemeClr val="lt1"/>
                </a:solidFill>
              </a:defRPr>
            </a:lvl1pPr>
            <a:lvl2pPr lvl="1" algn="r" rtl="0">
              <a:lnSpc>
                <a:spcPct val="100000"/>
              </a:lnSpc>
              <a:spcBef>
                <a:spcPts val="0"/>
              </a:spcBef>
              <a:spcAft>
                <a:spcPts val="0"/>
              </a:spcAft>
              <a:buNone/>
              <a:defRPr sz="1600">
                <a:solidFill>
                  <a:schemeClr val="lt1"/>
                </a:solidFill>
              </a:defRPr>
            </a:lvl2pPr>
            <a:lvl3pPr lvl="2" algn="r" rtl="0">
              <a:lnSpc>
                <a:spcPct val="100000"/>
              </a:lnSpc>
              <a:spcBef>
                <a:spcPts val="0"/>
              </a:spcBef>
              <a:spcAft>
                <a:spcPts val="0"/>
              </a:spcAft>
              <a:buNone/>
              <a:defRPr sz="1600">
                <a:solidFill>
                  <a:schemeClr val="lt1"/>
                </a:solidFill>
              </a:defRPr>
            </a:lvl3pPr>
            <a:lvl4pPr lvl="3" algn="r" rtl="0">
              <a:lnSpc>
                <a:spcPct val="100000"/>
              </a:lnSpc>
              <a:spcBef>
                <a:spcPts val="0"/>
              </a:spcBef>
              <a:spcAft>
                <a:spcPts val="0"/>
              </a:spcAft>
              <a:buNone/>
              <a:defRPr sz="1600">
                <a:solidFill>
                  <a:schemeClr val="lt1"/>
                </a:solidFill>
              </a:defRPr>
            </a:lvl4pPr>
            <a:lvl5pPr lvl="4" algn="r" rtl="0">
              <a:lnSpc>
                <a:spcPct val="100000"/>
              </a:lnSpc>
              <a:spcBef>
                <a:spcPts val="0"/>
              </a:spcBef>
              <a:spcAft>
                <a:spcPts val="0"/>
              </a:spcAft>
              <a:buNone/>
              <a:defRPr sz="1600">
                <a:solidFill>
                  <a:schemeClr val="lt1"/>
                </a:solidFill>
              </a:defRPr>
            </a:lvl5pPr>
            <a:lvl6pPr lvl="5" algn="r" rtl="0">
              <a:lnSpc>
                <a:spcPct val="100000"/>
              </a:lnSpc>
              <a:spcBef>
                <a:spcPts val="0"/>
              </a:spcBef>
              <a:spcAft>
                <a:spcPts val="0"/>
              </a:spcAft>
              <a:buNone/>
              <a:defRPr sz="1600">
                <a:solidFill>
                  <a:schemeClr val="lt1"/>
                </a:solidFill>
              </a:defRPr>
            </a:lvl6pPr>
            <a:lvl7pPr lvl="6" algn="r" rtl="0">
              <a:lnSpc>
                <a:spcPct val="100000"/>
              </a:lnSpc>
              <a:spcBef>
                <a:spcPts val="0"/>
              </a:spcBef>
              <a:spcAft>
                <a:spcPts val="0"/>
              </a:spcAft>
              <a:buNone/>
              <a:defRPr sz="1600">
                <a:solidFill>
                  <a:schemeClr val="lt1"/>
                </a:solidFill>
              </a:defRPr>
            </a:lvl7pPr>
            <a:lvl8pPr lvl="7" algn="r" rtl="0">
              <a:lnSpc>
                <a:spcPct val="100000"/>
              </a:lnSpc>
              <a:spcBef>
                <a:spcPts val="0"/>
              </a:spcBef>
              <a:spcAft>
                <a:spcPts val="0"/>
              </a:spcAft>
              <a:buNone/>
              <a:defRPr sz="1600">
                <a:solidFill>
                  <a:schemeClr val="lt1"/>
                </a:solidFill>
              </a:defRPr>
            </a:lvl8pPr>
            <a:lvl9pPr lvl="8" algn="r" rtl="0">
              <a:lnSpc>
                <a:spcPct val="100000"/>
              </a:lnSpc>
              <a:spcBef>
                <a:spcPts val="0"/>
              </a:spcBef>
              <a:spcAft>
                <a:spcPts val="0"/>
              </a:spcAft>
              <a:buNone/>
              <a:defRPr sz="1600">
                <a:solidFill>
                  <a:schemeClr val="lt1"/>
                </a:solidFill>
              </a:defRPr>
            </a:lvl9pPr>
          </a:lstStyle>
          <a:p>
            <a:endParaRPr/>
          </a:p>
        </p:txBody>
      </p:sp>
      <p:sp>
        <p:nvSpPr>
          <p:cNvPr id="27" name="Google Shape;27;p4"/>
          <p:cNvSpPr txBox="1">
            <a:spLocks noGrp="1"/>
          </p:cNvSpPr>
          <p:nvPr>
            <p:ph type="title"/>
          </p:nvPr>
        </p:nvSpPr>
        <p:spPr>
          <a:xfrm>
            <a:off x="5356150" y="468350"/>
            <a:ext cx="3059700" cy="1671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4800"/>
            </a:lvl1pPr>
            <a:lvl2pPr lvl="1" algn="r" rtl="0">
              <a:spcBef>
                <a:spcPts val="0"/>
              </a:spcBef>
              <a:spcAft>
                <a:spcPts val="0"/>
              </a:spcAft>
              <a:buNone/>
              <a:defRPr sz="4800">
                <a:latin typeface="Roboto Slab"/>
                <a:ea typeface="Roboto Slab"/>
                <a:cs typeface="Roboto Slab"/>
                <a:sym typeface="Roboto Slab"/>
              </a:defRPr>
            </a:lvl2pPr>
            <a:lvl3pPr lvl="2" algn="r" rtl="0">
              <a:spcBef>
                <a:spcPts val="0"/>
              </a:spcBef>
              <a:spcAft>
                <a:spcPts val="0"/>
              </a:spcAft>
              <a:buNone/>
              <a:defRPr sz="4800">
                <a:latin typeface="Roboto Slab"/>
                <a:ea typeface="Roboto Slab"/>
                <a:cs typeface="Roboto Slab"/>
                <a:sym typeface="Roboto Slab"/>
              </a:defRPr>
            </a:lvl3pPr>
            <a:lvl4pPr lvl="3" algn="r" rtl="0">
              <a:spcBef>
                <a:spcPts val="0"/>
              </a:spcBef>
              <a:spcAft>
                <a:spcPts val="0"/>
              </a:spcAft>
              <a:buNone/>
              <a:defRPr sz="4800">
                <a:latin typeface="Roboto Slab"/>
                <a:ea typeface="Roboto Slab"/>
                <a:cs typeface="Roboto Slab"/>
                <a:sym typeface="Roboto Slab"/>
              </a:defRPr>
            </a:lvl4pPr>
            <a:lvl5pPr lvl="4" algn="r" rtl="0">
              <a:spcBef>
                <a:spcPts val="0"/>
              </a:spcBef>
              <a:spcAft>
                <a:spcPts val="0"/>
              </a:spcAft>
              <a:buNone/>
              <a:defRPr sz="4800">
                <a:latin typeface="Roboto Slab"/>
                <a:ea typeface="Roboto Slab"/>
                <a:cs typeface="Roboto Slab"/>
                <a:sym typeface="Roboto Slab"/>
              </a:defRPr>
            </a:lvl5pPr>
            <a:lvl6pPr lvl="5" algn="r" rtl="0">
              <a:spcBef>
                <a:spcPts val="0"/>
              </a:spcBef>
              <a:spcAft>
                <a:spcPts val="0"/>
              </a:spcAft>
              <a:buNone/>
              <a:defRPr sz="4800">
                <a:latin typeface="Roboto Slab"/>
                <a:ea typeface="Roboto Slab"/>
                <a:cs typeface="Roboto Slab"/>
                <a:sym typeface="Roboto Slab"/>
              </a:defRPr>
            </a:lvl6pPr>
            <a:lvl7pPr lvl="6" algn="r" rtl="0">
              <a:spcBef>
                <a:spcPts val="0"/>
              </a:spcBef>
              <a:spcAft>
                <a:spcPts val="0"/>
              </a:spcAft>
              <a:buNone/>
              <a:defRPr sz="4800">
                <a:latin typeface="Roboto Slab"/>
                <a:ea typeface="Roboto Slab"/>
                <a:cs typeface="Roboto Slab"/>
                <a:sym typeface="Roboto Slab"/>
              </a:defRPr>
            </a:lvl7pPr>
            <a:lvl8pPr lvl="7" algn="r" rtl="0">
              <a:spcBef>
                <a:spcPts val="0"/>
              </a:spcBef>
              <a:spcAft>
                <a:spcPts val="0"/>
              </a:spcAft>
              <a:buNone/>
              <a:defRPr sz="4800">
                <a:latin typeface="Roboto Slab"/>
                <a:ea typeface="Roboto Slab"/>
                <a:cs typeface="Roboto Slab"/>
                <a:sym typeface="Roboto Slab"/>
              </a:defRPr>
            </a:lvl8pPr>
            <a:lvl9pPr lvl="8" algn="r" rtl="0">
              <a:spcBef>
                <a:spcPts val="0"/>
              </a:spcBef>
              <a:spcAft>
                <a:spcPts val="0"/>
              </a:spcAft>
              <a:buNone/>
              <a:defRPr sz="4800">
                <a:latin typeface="Roboto Slab"/>
                <a:ea typeface="Roboto Slab"/>
                <a:cs typeface="Roboto Slab"/>
                <a:sym typeface="Roboto Slab"/>
              </a:defRPr>
            </a:lvl9pPr>
          </a:lstStyle>
          <a:p>
            <a:endParaRPr/>
          </a:p>
        </p:txBody>
      </p:sp>
      <p:grpSp>
        <p:nvGrpSpPr>
          <p:cNvPr id="28" name="Google Shape;28;p4"/>
          <p:cNvGrpSpPr/>
          <p:nvPr/>
        </p:nvGrpSpPr>
        <p:grpSpPr>
          <a:xfrm>
            <a:off x="76200" y="76200"/>
            <a:ext cx="8991600" cy="4991100"/>
            <a:chOff x="76200" y="76200"/>
            <a:chExt cx="8991600" cy="4991100"/>
          </a:xfrm>
        </p:grpSpPr>
        <p:sp>
          <p:nvSpPr>
            <p:cNvPr id="29" name="Google Shape;29;p4"/>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sp>
        <p:nvSpPr>
          <p:cNvPr id="34" name="Google Shape;34;p5"/>
          <p:cNvSpPr txBox="1">
            <a:spLocks noGrp="1"/>
          </p:cNvSpPr>
          <p:nvPr>
            <p:ph type="subTitle" idx="1"/>
          </p:nvPr>
        </p:nvSpPr>
        <p:spPr>
          <a:xfrm>
            <a:off x="720025" y="1918625"/>
            <a:ext cx="2715000" cy="844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600">
                <a:solidFill>
                  <a:schemeClr val="lt1"/>
                </a:solidFill>
              </a:defRPr>
            </a:lvl1pPr>
            <a:lvl2pPr lvl="1" algn="r" rtl="0">
              <a:lnSpc>
                <a:spcPct val="100000"/>
              </a:lnSpc>
              <a:spcBef>
                <a:spcPts val="1600"/>
              </a:spcBef>
              <a:spcAft>
                <a:spcPts val="0"/>
              </a:spcAft>
              <a:buNone/>
              <a:defRPr sz="1600">
                <a:solidFill>
                  <a:schemeClr val="lt1"/>
                </a:solidFill>
              </a:defRPr>
            </a:lvl2pPr>
            <a:lvl3pPr lvl="2" algn="r" rtl="0">
              <a:lnSpc>
                <a:spcPct val="100000"/>
              </a:lnSpc>
              <a:spcBef>
                <a:spcPts val="1600"/>
              </a:spcBef>
              <a:spcAft>
                <a:spcPts val="0"/>
              </a:spcAft>
              <a:buNone/>
              <a:defRPr sz="1600">
                <a:solidFill>
                  <a:schemeClr val="lt1"/>
                </a:solidFill>
              </a:defRPr>
            </a:lvl3pPr>
            <a:lvl4pPr lvl="3" algn="r" rtl="0">
              <a:lnSpc>
                <a:spcPct val="100000"/>
              </a:lnSpc>
              <a:spcBef>
                <a:spcPts val="1600"/>
              </a:spcBef>
              <a:spcAft>
                <a:spcPts val="0"/>
              </a:spcAft>
              <a:buNone/>
              <a:defRPr sz="1600">
                <a:solidFill>
                  <a:schemeClr val="lt1"/>
                </a:solidFill>
              </a:defRPr>
            </a:lvl4pPr>
            <a:lvl5pPr lvl="4" algn="r" rtl="0">
              <a:lnSpc>
                <a:spcPct val="100000"/>
              </a:lnSpc>
              <a:spcBef>
                <a:spcPts val="1600"/>
              </a:spcBef>
              <a:spcAft>
                <a:spcPts val="0"/>
              </a:spcAft>
              <a:buNone/>
              <a:defRPr sz="1600">
                <a:solidFill>
                  <a:schemeClr val="lt1"/>
                </a:solidFill>
              </a:defRPr>
            </a:lvl5pPr>
            <a:lvl6pPr lvl="5" algn="r" rtl="0">
              <a:lnSpc>
                <a:spcPct val="100000"/>
              </a:lnSpc>
              <a:spcBef>
                <a:spcPts val="1600"/>
              </a:spcBef>
              <a:spcAft>
                <a:spcPts val="0"/>
              </a:spcAft>
              <a:buNone/>
              <a:defRPr sz="1600">
                <a:solidFill>
                  <a:schemeClr val="lt1"/>
                </a:solidFill>
              </a:defRPr>
            </a:lvl6pPr>
            <a:lvl7pPr lvl="6" algn="r" rtl="0">
              <a:lnSpc>
                <a:spcPct val="100000"/>
              </a:lnSpc>
              <a:spcBef>
                <a:spcPts val="1600"/>
              </a:spcBef>
              <a:spcAft>
                <a:spcPts val="0"/>
              </a:spcAft>
              <a:buNone/>
              <a:defRPr sz="1600">
                <a:solidFill>
                  <a:schemeClr val="lt1"/>
                </a:solidFill>
              </a:defRPr>
            </a:lvl7pPr>
            <a:lvl8pPr lvl="7" algn="r" rtl="0">
              <a:lnSpc>
                <a:spcPct val="100000"/>
              </a:lnSpc>
              <a:spcBef>
                <a:spcPts val="1600"/>
              </a:spcBef>
              <a:spcAft>
                <a:spcPts val="0"/>
              </a:spcAft>
              <a:buNone/>
              <a:defRPr sz="1600">
                <a:solidFill>
                  <a:schemeClr val="lt1"/>
                </a:solidFill>
              </a:defRPr>
            </a:lvl8pPr>
            <a:lvl9pPr lvl="8" algn="r" rtl="0">
              <a:lnSpc>
                <a:spcPct val="100000"/>
              </a:lnSpc>
              <a:spcBef>
                <a:spcPts val="1600"/>
              </a:spcBef>
              <a:spcAft>
                <a:spcPts val="1600"/>
              </a:spcAft>
              <a:buNone/>
              <a:defRPr sz="1600">
                <a:solidFill>
                  <a:schemeClr val="lt1"/>
                </a:solidFill>
              </a:defRPr>
            </a:lvl9pPr>
          </a:lstStyle>
          <a:p>
            <a:endParaRPr/>
          </a:p>
        </p:txBody>
      </p:sp>
      <p:sp>
        <p:nvSpPr>
          <p:cNvPr id="35" name="Google Shape;35;p5"/>
          <p:cNvSpPr txBox="1">
            <a:spLocks noGrp="1"/>
          </p:cNvSpPr>
          <p:nvPr>
            <p:ph type="subTitle" idx="2"/>
          </p:nvPr>
        </p:nvSpPr>
        <p:spPr>
          <a:xfrm>
            <a:off x="5700850" y="3155601"/>
            <a:ext cx="2715000" cy="8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1600"/>
              </a:spcBef>
              <a:spcAft>
                <a:spcPts val="0"/>
              </a:spcAft>
              <a:buNone/>
              <a:defRPr sz="1600">
                <a:solidFill>
                  <a:schemeClr val="lt1"/>
                </a:solidFill>
              </a:defRPr>
            </a:lvl2pPr>
            <a:lvl3pPr lvl="2" rtl="0">
              <a:lnSpc>
                <a:spcPct val="100000"/>
              </a:lnSpc>
              <a:spcBef>
                <a:spcPts val="1600"/>
              </a:spcBef>
              <a:spcAft>
                <a:spcPts val="0"/>
              </a:spcAft>
              <a:buNone/>
              <a:defRPr sz="1600">
                <a:solidFill>
                  <a:schemeClr val="lt1"/>
                </a:solidFill>
              </a:defRPr>
            </a:lvl3pPr>
            <a:lvl4pPr lvl="3" rtl="0">
              <a:lnSpc>
                <a:spcPct val="100000"/>
              </a:lnSpc>
              <a:spcBef>
                <a:spcPts val="1600"/>
              </a:spcBef>
              <a:spcAft>
                <a:spcPts val="0"/>
              </a:spcAft>
              <a:buNone/>
              <a:defRPr sz="1600">
                <a:solidFill>
                  <a:schemeClr val="lt1"/>
                </a:solidFill>
              </a:defRPr>
            </a:lvl4pPr>
            <a:lvl5pPr lvl="4" rtl="0">
              <a:lnSpc>
                <a:spcPct val="100000"/>
              </a:lnSpc>
              <a:spcBef>
                <a:spcPts val="1600"/>
              </a:spcBef>
              <a:spcAft>
                <a:spcPts val="0"/>
              </a:spcAft>
              <a:buNone/>
              <a:defRPr sz="1600">
                <a:solidFill>
                  <a:schemeClr val="lt1"/>
                </a:solidFill>
              </a:defRPr>
            </a:lvl5pPr>
            <a:lvl6pPr lvl="5" rtl="0">
              <a:lnSpc>
                <a:spcPct val="100000"/>
              </a:lnSpc>
              <a:spcBef>
                <a:spcPts val="1600"/>
              </a:spcBef>
              <a:spcAft>
                <a:spcPts val="0"/>
              </a:spcAft>
              <a:buNone/>
              <a:defRPr sz="1600">
                <a:solidFill>
                  <a:schemeClr val="lt1"/>
                </a:solidFill>
              </a:defRPr>
            </a:lvl6pPr>
            <a:lvl7pPr lvl="6" rtl="0">
              <a:lnSpc>
                <a:spcPct val="100000"/>
              </a:lnSpc>
              <a:spcBef>
                <a:spcPts val="1600"/>
              </a:spcBef>
              <a:spcAft>
                <a:spcPts val="0"/>
              </a:spcAft>
              <a:buNone/>
              <a:defRPr sz="1600">
                <a:solidFill>
                  <a:schemeClr val="lt1"/>
                </a:solidFill>
              </a:defRPr>
            </a:lvl7pPr>
            <a:lvl8pPr lvl="7" rtl="0">
              <a:lnSpc>
                <a:spcPct val="100000"/>
              </a:lnSpc>
              <a:spcBef>
                <a:spcPts val="1600"/>
              </a:spcBef>
              <a:spcAft>
                <a:spcPts val="0"/>
              </a:spcAft>
              <a:buNone/>
              <a:defRPr sz="1600">
                <a:solidFill>
                  <a:schemeClr val="lt1"/>
                </a:solidFill>
              </a:defRPr>
            </a:lvl8pPr>
            <a:lvl9pPr lvl="8" rtl="0">
              <a:lnSpc>
                <a:spcPct val="100000"/>
              </a:lnSpc>
              <a:spcBef>
                <a:spcPts val="1600"/>
              </a:spcBef>
              <a:spcAft>
                <a:spcPts val="1600"/>
              </a:spcAft>
              <a:buNone/>
              <a:defRPr sz="1600">
                <a:solidFill>
                  <a:schemeClr val="lt1"/>
                </a:solidFill>
              </a:defRPr>
            </a:lvl9pPr>
          </a:lstStyle>
          <a:p>
            <a:endParaRPr/>
          </a:p>
        </p:txBody>
      </p:sp>
      <p:sp>
        <p:nvSpPr>
          <p:cNvPr id="36" name="Google Shape;36;p5"/>
          <p:cNvSpPr txBox="1">
            <a:spLocks noGrp="1"/>
          </p:cNvSpPr>
          <p:nvPr>
            <p:ph type="subTitle" idx="3"/>
          </p:nvPr>
        </p:nvSpPr>
        <p:spPr>
          <a:xfrm>
            <a:off x="720025" y="1502650"/>
            <a:ext cx="2715000" cy="411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solidFill>
                  <a:schemeClr val="dk2"/>
                </a:solidFill>
                <a:latin typeface="Anton"/>
                <a:ea typeface="Anton"/>
                <a:cs typeface="Anton"/>
                <a:sym typeface="Anton"/>
              </a:defRPr>
            </a:lvl1pPr>
            <a:lvl2pPr lvl="1" algn="r" rtl="0">
              <a:lnSpc>
                <a:spcPct val="100000"/>
              </a:lnSpc>
              <a:spcBef>
                <a:spcPts val="1600"/>
              </a:spcBef>
              <a:spcAft>
                <a:spcPts val="0"/>
              </a:spcAft>
              <a:buNone/>
              <a:defRPr>
                <a:solidFill>
                  <a:schemeClr val="dk2"/>
                </a:solidFill>
                <a:latin typeface="Anton"/>
                <a:ea typeface="Anton"/>
                <a:cs typeface="Anton"/>
                <a:sym typeface="Anton"/>
              </a:defRPr>
            </a:lvl2pPr>
            <a:lvl3pPr lvl="2" algn="r" rtl="0">
              <a:lnSpc>
                <a:spcPct val="100000"/>
              </a:lnSpc>
              <a:spcBef>
                <a:spcPts val="1600"/>
              </a:spcBef>
              <a:spcAft>
                <a:spcPts val="0"/>
              </a:spcAft>
              <a:buNone/>
              <a:defRPr>
                <a:solidFill>
                  <a:schemeClr val="dk2"/>
                </a:solidFill>
                <a:latin typeface="Anton"/>
                <a:ea typeface="Anton"/>
                <a:cs typeface="Anton"/>
                <a:sym typeface="Anton"/>
              </a:defRPr>
            </a:lvl3pPr>
            <a:lvl4pPr lvl="3" algn="r" rtl="0">
              <a:lnSpc>
                <a:spcPct val="100000"/>
              </a:lnSpc>
              <a:spcBef>
                <a:spcPts val="1600"/>
              </a:spcBef>
              <a:spcAft>
                <a:spcPts val="0"/>
              </a:spcAft>
              <a:buNone/>
              <a:defRPr>
                <a:solidFill>
                  <a:schemeClr val="dk2"/>
                </a:solidFill>
                <a:latin typeface="Anton"/>
                <a:ea typeface="Anton"/>
                <a:cs typeface="Anton"/>
                <a:sym typeface="Anton"/>
              </a:defRPr>
            </a:lvl4pPr>
            <a:lvl5pPr lvl="4" algn="r" rtl="0">
              <a:lnSpc>
                <a:spcPct val="100000"/>
              </a:lnSpc>
              <a:spcBef>
                <a:spcPts val="1600"/>
              </a:spcBef>
              <a:spcAft>
                <a:spcPts val="0"/>
              </a:spcAft>
              <a:buNone/>
              <a:defRPr>
                <a:solidFill>
                  <a:schemeClr val="dk2"/>
                </a:solidFill>
                <a:latin typeface="Anton"/>
                <a:ea typeface="Anton"/>
                <a:cs typeface="Anton"/>
                <a:sym typeface="Anton"/>
              </a:defRPr>
            </a:lvl5pPr>
            <a:lvl6pPr lvl="5" algn="r" rtl="0">
              <a:lnSpc>
                <a:spcPct val="100000"/>
              </a:lnSpc>
              <a:spcBef>
                <a:spcPts val="1600"/>
              </a:spcBef>
              <a:spcAft>
                <a:spcPts val="0"/>
              </a:spcAft>
              <a:buNone/>
              <a:defRPr>
                <a:solidFill>
                  <a:schemeClr val="dk2"/>
                </a:solidFill>
                <a:latin typeface="Anton"/>
                <a:ea typeface="Anton"/>
                <a:cs typeface="Anton"/>
                <a:sym typeface="Anton"/>
              </a:defRPr>
            </a:lvl6pPr>
            <a:lvl7pPr lvl="6" algn="r" rtl="0">
              <a:lnSpc>
                <a:spcPct val="100000"/>
              </a:lnSpc>
              <a:spcBef>
                <a:spcPts val="1600"/>
              </a:spcBef>
              <a:spcAft>
                <a:spcPts val="0"/>
              </a:spcAft>
              <a:buNone/>
              <a:defRPr>
                <a:solidFill>
                  <a:schemeClr val="dk2"/>
                </a:solidFill>
                <a:latin typeface="Anton"/>
                <a:ea typeface="Anton"/>
                <a:cs typeface="Anton"/>
                <a:sym typeface="Anton"/>
              </a:defRPr>
            </a:lvl7pPr>
            <a:lvl8pPr lvl="7" algn="r" rtl="0">
              <a:lnSpc>
                <a:spcPct val="100000"/>
              </a:lnSpc>
              <a:spcBef>
                <a:spcPts val="1600"/>
              </a:spcBef>
              <a:spcAft>
                <a:spcPts val="0"/>
              </a:spcAft>
              <a:buNone/>
              <a:defRPr>
                <a:solidFill>
                  <a:schemeClr val="dk2"/>
                </a:solidFill>
                <a:latin typeface="Anton"/>
                <a:ea typeface="Anton"/>
                <a:cs typeface="Anton"/>
                <a:sym typeface="Anton"/>
              </a:defRPr>
            </a:lvl8pPr>
            <a:lvl9pPr lvl="8" algn="r" rtl="0">
              <a:lnSpc>
                <a:spcPct val="100000"/>
              </a:lnSpc>
              <a:spcBef>
                <a:spcPts val="1600"/>
              </a:spcBef>
              <a:spcAft>
                <a:spcPts val="1600"/>
              </a:spcAft>
              <a:buNone/>
              <a:defRPr>
                <a:solidFill>
                  <a:schemeClr val="dk2"/>
                </a:solidFill>
                <a:latin typeface="Anton"/>
                <a:ea typeface="Anton"/>
                <a:cs typeface="Anton"/>
                <a:sym typeface="Anton"/>
              </a:defRPr>
            </a:lvl9pPr>
          </a:lstStyle>
          <a:p>
            <a:endParaRPr/>
          </a:p>
        </p:txBody>
      </p:sp>
      <p:sp>
        <p:nvSpPr>
          <p:cNvPr id="37" name="Google Shape;37;p5"/>
          <p:cNvSpPr txBox="1">
            <a:spLocks noGrp="1"/>
          </p:cNvSpPr>
          <p:nvPr>
            <p:ph type="subTitle" idx="4"/>
          </p:nvPr>
        </p:nvSpPr>
        <p:spPr>
          <a:xfrm>
            <a:off x="5700850" y="2747650"/>
            <a:ext cx="2715000" cy="40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2"/>
                </a:solidFill>
                <a:latin typeface="Anton"/>
                <a:ea typeface="Anton"/>
                <a:cs typeface="Anton"/>
                <a:sym typeface="Anton"/>
              </a:defRPr>
            </a:lvl1pPr>
            <a:lvl2pPr lvl="1" rtl="0">
              <a:lnSpc>
                <a:spcPct val="100000"/>
              </a:lnSpc>
              <a:spcBef>
                <a:spcPts val="1600"/>
              </a:spcBef>
              <a:spcAft>
                <a:spcPts val="0"/>
              </a:spcAft>
              <a:buNone/>
              <a:defRPr>
                <a:solidFill>
                  <a:schemeClr val="dk2"/>
                </a:solidFill>
                <a:latin typeface="Anton"/>
                <a:ea typeface="Anton"/>
                <a:cs typeface="Anton"/>
                <a:sym typeface="Anton"/>
              </a:defRPr>
            </a:lvl2pPr>
            <a:lvl3pPr lvl="2" rtl="0">
              <a:lnSpc>
                <a:spcPct val="100000"/>
              </a:lnSpc>
              <a:spcBef>
                <a:spcPts val="1600"/>
              </a:spcBef>
              <a:spcAft>
                <a:spcPts val="0"/>
              </a:spcAft>
              <a:buNone/>
              <a:defRPr>
                <a:solidFill>
                  <a:schemeClr val="dk2"/>
                </a:solidFill>
                <a:latin typeface="Anton"/>
                <a:ea typeface="Anton"/>
                <a:cs typeface="Anton"/>
                <a:sym typeface="Anton"/>
              </a:defRPr>
            </a:lvl3pPr>
            <a:lvl4pPr lvl="3" rtl="0">
              <a:lnSpc>
                <a:spcPct val="100000"/>
              </a:lnSpc>
              <a:spcBef>
                <a:spcPts val="1600"/>
              </a:spcBef>
              <a:spcAft>
                <a:spcPts val="0"/>
              </a:spcAft>
              <a:buNone/>
              <a:defRPr>
                <a:solidFill>
                  <a:schemeClr val="dk2"/>
                </a:solidFill>
                <a:latin typeface="Anton"/>
                <a:ea typeface="Anton"/>
                <a:cs typeface="Anton"/>
                <a:sym typeface="Anton"/>
              </a:defRPr>
            </a:lvl4pPr>
            <a:lvl5pPr lvl="4" rtl="0">
              <a:lnSpc>
                <a:spcPct val="100000"/>
              </a:lnSpc>
              <a:spcBef>
                <a:spcPts val="1600"/>
              </a:spcBef>
              <a:spcAft>
                <a:spcPts val="0"/>
              </a:spcAft>
              <a:buNone/>
              <a:defRPr>
                <a:solidFill>
                  <a:schemeClr val="dk2"/>
                </a:solidFill>
                <a:latin typeface="Anton"/>
                <a:ea typeface="Anton"/>
                <a:cs typeface="Anton"/>
                <a:sym typeface="Anton"/>
              </a:defRPr>
            </a:lvl5pPr>
            <a:lvl6pPr lvl="5" rtl="0">
              <a:lnSpc>
                <a:spcPct val="100000"/>
              </a:lnSpc>
              <a:spcBef>
                <a:spcPts val="1600"/>
              </a:spcBef>
              <a:spcAft>
                <a:spcPts val="0"/>
              </a:spcAft>
              <a:buNone/>
              <a:defRPr>
                <a:solidFill>
                  <a:schemeClr val="dk2"/>
                </a:solidFill>
                <a:latin typeface="Anton"/>
                <a:ea typeface="Anton"/>
                <a:cs typeface="Anton"/>
                <a:sym typeface="Anton"/>
              </a:defRPr>
            </a:lvl6pPr>
            <a:lvl7pPr lvl="6" rtl="0">
              <a:lnSpc>
                <a:spcPct val="100000"/>
              </a:lnSpc>
              <a:spcBef>
                <a:spcPts val="1600"/>
              </a:spcBef>
              <a:spcAft>
                <a:spcPts val="0"/>
              </a:spcAft>
              <a:buNone/>
              <a:defRPr>
                <a:solidFill>
                  <a:schemeClr val="dk2"/>
                </a:solidFill>
                <a:latin typeface="Anton"/>
                <a:ea typeface="Anton"/>
                <a:cs typeface="Anton"/>
                <a:sym typeface="Anton"/>
              </a:defRPr>
            </a:lvl7pPr>
            <a:lvl8pPr lvl="7" rtl="0">
              <a:lnSpc>
                <a:spcPct val="100000"/>
              </a:lnSpc>
              <a:spcBef>
                <a:spcPts val="1600"/>
              </a:spcBef>
              <a:spcAft>
                <a:spcPts val="0"/>
              </a:spcAft>
              <a:buNone/>
              <a:defRPr>
                <a:solidFill>
                  <a:schemeClr val="dk2"/>
                </a:solidFill>
                <a:latin typeface="Anton"/>
                <a:ea typeface="Anton"/>
                <a:cs typeface="Anton"/>
                <a:sym typeface="Anton"/>
              </a:defRPr>
            </a:lvl8pPr>
            <a:lvl9pPr lvl="8" rtl="0">
              <a:lnSpc>
                <a:spcPct val="100000"/>
              </a:lnSpc>
              <a:spcBef>
                <a:spcPts val="1600"/>
              </a:spcBef>
              <a:spcAft>
                <a:spcPts val="1600"/>
              </a:spcAft>
              <a:buNone/>
              <a:defRPr>
                <a:solidFill>
                  <a:schemeClr val="dk2"/>
                </a:solidFill>
                <a:latin typeface="Anton"/>
                <a:ea typeface="Anton"/>
                <a:cs typeface="Anton"/>
                <a:sym typeface="Anton"/>
              </a:defRPr>
            </a:lvl9pPr>
          </a:lstStyle>
          <a:p>
            <a:endParaRPr/>
          </a:p>
        </p:txBody>
      </p:sp>
      <p:grpSp>
        <p:nvGrpSpPr>
          <p:cNvPr id="38" name="Google Shape;38;p5"/>
          <p:cNvGrpSpPr/>
          <p:nvPr/>
        </p:nvGrpSpPr>
        <p:grpSpPr>
          <a:xfrm>
            <a:off x="76200" y="76200"/>
            <a:ext cx="8991600" cy="4991100"/>
            <a:chOff x="76200" y="76200"/>
            <a:chExt cx="8991600" cy="4991100"/>
          </a:xfrm>
        </p:grpSpPr>
        <p:sp>
          <p:nvSpPr>
            <p:cNvPr id="39" name="Google Shape;39;p5"/>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43;p5"/>
          <p:cNvSpPr txBox="1">
            <a:spLocks noGrp="1"/>
          </p:cNvSpPr>
          <p:nvPr>
            <p:ph type="ctrTitle"/>
          </p:nvPr>
        </p:nvSpPr>
        <p:spPr>
          <a:xfrm>
            <a:off x="1410611" y="490996"/>
            <a:ext cx="63228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grpSp>
        <p:nvGrpSpPr>
          <p:cNvPr id="45" name="Google Shape;45;p6"/>
          <p:cNvGrpSpPr/>
          <p:nvPr/>
        </p:nvGrpSpPr>
        <p:grpSpPr>
          <a:xfrm>
            <a:off x="76200" y="76200"/>
            <a:ext cx="8991600" cy="4991100"/>
            <a:chOff x="76200" y="76200"/>
            <a:chExt cx="8991600" cy="4991100"/>
          </a:xfrm>
        </p:grpSpPr>
        <p:sp>
          <p:nvSpPr>
            <p:cNvPr id="46" name="Google Shape;46;p6"/>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50;p6"/>
          <p:cNvSpPr txBox="1">
            <a:spLocks noGrp="1"/>
          </p:cNvSpPr>
          <p:nvPr>
            <p:ph type="ctrTitle"/>
          </p:nvPr>
        </p:nvSpPr>
        <p:spPr>
          <a:xfrm>
            <a:off x="1410611" y="490996"/>
            <a:ext cx="63228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1"/>
        </a:solidFill>
        <a:effectLst/>
      </p:bgPr>
    </p:bg>
    <p:spTree>
      <p:nvGrpSpPr>
        <p:cNvPr id="1" name="Shape 51"/>
        <p:cNvGrpSpPr/>
        <p:nvPr/>
      </p:nvGrpSpPr>
      <p:grpSpPr>
        <a:xfrm>
          <a:off x="0" y="0"/>
          <a:ext cx="0" cy="0"/>
          <a:chOff x="0" y="0"/>
          <a:chExt cx="0" cy="0"/>
        </a:xfrm>
      </p:grpSpPr>
      <p:grpSp>
        <p:nvGrpSpPr>
          <p:cNvPr id="52" name="Google Shape;52;p7"/>
          <p:cNvGrpSpPr/>
          <p:nvPr/>
        </p:nvGrpSpPr>
        <p:grpSpPr>
          <a:xfrm>
            <a:off x="76200" y="76200"/>
            <a:ext cx="8991600" cy="4991100"/>
            <a:chOff x="76200" y="76200"/>
            <a:chExt cx="8991600" cy="4991100"/>
          </a:xfrm>
        </p:grpSpPr>
        <p:sp>
          <p:nvSpPr>
            <p:cNvPr id="53" name="Google Shape;53;p7"/>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7"/>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7"/>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7"/>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7"/>
          <p:cNvSpPr txBox="1">
            <a:spLocks noGrp="1"/>
          </p:cNvSpPr>
          <p:nvPr>
            <p:ph type="ctrTitle"/>
          </p:nvPr>
        </p:nvSpPr>
        <p:spPr>
          <a:xfrm>
            <a:off x="720025" y="459150"/>
            <a:ext cx="27336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000"/>
              <a:buNone/>
              <a:defRPr sz="4800">
                <a:solidFill>
                  <a:schemeClr val="lt1"/>
                </a:solidFill>
              </a:defRPr>
            </a:lvl1pPr>
            <a:lvl2pPr lvl="1" algn="r" rtl="0">
              <a:spcBef>
                <a:spcPts val="0"/>
              </a:spcBef>
              <a:spcAft>
                <a:spcPts val="0"/>
              </a:spcAft>
              <a:buClr>
                <a:schemeClr val="lt1"/>
              </a:buClr>
              <a:buSzPts val="2400"/>
              <a:buNone/>
              <a:defRPr sz="2400">
                <a:solidFill>
                  <a:schemeClr val="lt1"/>
                </a:solidFill>
              </a:defRPr>
            </a:lvl2pPr>
            <a:lvl3pPr lvl="2" algn="r" rtl="0">
              <a:spcBef>
                <a:spcPts val="0"/>
              </a:spcBef>
              <a:spcAft>
                <a:spcPts val="0"/>
              </a:spcAft>
              <a:buClr>
                <a:schemeClr val="lt1"/>
              </a:buClr>
              <a:buSzPts val="2400"/>
              <a:buNone/>
              <a:defRPr sz="2400">
                <a:solidFill>
                  <a:schemeClr val="lt1"/>
                </a:solidFill>
              </a:defRPr>
            </a:lvl3pPr>
            <a:lvl4pPr lvl="3" algn="r" rtl="0">
              <a:spcBef>
                <a:spcPts val="0"/>
              </a:spcBef>
              <a:spcAft>
                <a:spcPts val="0"/>
              </a:spcAft>
              <a:buClr>
                <a:schemeClr val="lt1"/>
              </a:buClr>
              <a:buSzPts val="2400"/>
              <a:buNone/>
              <a:defRPr sz="2400">
                <a:solidFill>
                  <a:schemeClr val="lt1"/>
                </a:solidFill>
              </a:defRPr>
            </a:lvl4pPr>
            <a:lvl5pPr lvl="4" algn="r" rtl="0">
              <a:spcBef>
                <a:spcPts val="0"/>
              </a:spcBef>
              <a:spcAft>
                <a:spcPts val="0"/>
              </a:spcAft>
              <a:buClr>
                <a:schemeClr val="lt1"/>
              </a:buClr>
              <a:buSzPts val="2400"/>
              <a:buNone/>
              <a:defRPr sz="2400">
                <a:solidFill>
                  <a:schemeClr val="lt1"/>
                </a:solidFill>
              </a:defRPr>
            </a:lvl5pPr>
            <a:lvl6pPr lvl="5" algn="r" rtl="0">
              <a:spcBef>
                <a:spcPts val="0"/>
              </a:spcBef>
              <a:spcAft>
                <a:spcPts val="0"/>
              </a:spcAft>
              <a:buClr>
                <a:schemeClr val="lt1"/>
              </a:buClr>
              <a:buSzPts val="2400"/>
              <a:buNone/>
              <a:defRPr sz="2400">
                <a:solidFill>
                  <a:schemeClr val="lt1"/>
                </a:solidFill>
              </a:defRPr>
            </a:lvl6pPr>
            <a:lvl7pPr lvl="6" algn="r" rtl="0">
              <a:spcBef>
                <a:spcPts val="0"/>
              </a:spcBef>
              <a:spcAft>
                <a:spcPts val="0"/>
              </a:spcAft>
              <a:buClr>
                <a:schemeClr val="lt1"/>
              </a:buClr>
              <a:buSzPts val="2400"/>
              <a:buNone/>
              <a:defRPr sz="2400">
                <a:solidFill>
                  <a:schemeClr val="lt1"/>
                </a:solidFill>
              </a:defRPr>
            </a:lvl7pPr>
            <a:lvl8pPr lvl="7" algn="r" rtl="0">
              <a:spcBef>
                <a:spcPts val="0"/>
              </a:spcBef>
              <a:spcAft>
                <a:spcPts val="0"/>
              </a:spcAft>
              <a:buClr>
                <a:schemeClr val="lt1"/>
              </a:buClr>
              <a:buSzPts val="2400"/>
              <a:buNone/>
              <a:defRPr sz="2400">
                <a:solidFill>
                  <a:schemeClr val="lt1"/>
                </a:solidFill>
              </a:defRPr>
            </a:lvl8pPr>
            <a:lvl9pPr lvl="8" algn="r" rtl="0">
              <a:spcBef>
                <a:spcPts val="0"/>
              </a:spcBef>
              <a:spcAft>
                <a:spcPts val="0"/>
              </a:spcAft>
              <a:buClr>
                <a:schemeClr val="lt1"/>
              </a:buClr>
              <a:buSzPts val="2400"/>
              <a:buNone/>
              <a:defRPr sz="2400">
                <a:solidFill>
                  <a:schemeClr val="lt1"/>
                </a:solidFill>
              </a:defRPr>
            </a:lvl9pPr>
          </a:lstStyle>
          <a:p>
            <a:endParaRPr/>
          </a:p>
        </p:txBody>
      </p:sp>
      <p:sp>
        <p:nvSpPr>
          <p:cNvPr id="58" name="Google Shape;58;p7"/>
          <p:cNvSpPr txBox="1">
            <a:spLocks noGrp="1"/>
          </p:cNvSpPr>
          <p:nvPr>
            <p:ph type="subTitle" idx="1"/>
          </p:nvPr>
        </p:nvSpPr>
        <p:spPr>
          <a:xfrm>
            <a:off x="720025" y="2278700"/>
            <a:ext cx="3026400" cy="204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1600"/>
              </a:spcBef>
              <a:spcAft>
                <a:spcPts val="0"/>
              </a:spcAft>
              <a:buNone/>
              <a:defRPr sz="1600">
                <a:solidFill>
                  <a:schemeClr val="lt1"/>
                </a:solidFill>
              </a:defRPr>
            </a:lvl2pPr>
            <a:lvl3pPr lvl="2" rtl="0">
              <a:lnSpc>
                <a:spcPct val="100000"/>
              </a:lnSpc>
              <a:spcBef>
                <a:spcPts val="1600"/>
              </a:spcBef>
              <a:spcAft>
                <a:spcPts val="0"/>
              </a:spcAft>
              <a:buNone/>
              <a:defRPr sz="1600">
                <a:solidFill>
                  <a:schemeClr val="lt1"/>
                </a:solidFill>
              </a:defRPr>
            </a:lvl3pPr>
            <a:lvl4pPr lvl="3" rtl="0">
              <a:lnSpc>
                <a:spcPct val="100000"/>
              </a:lnSpc>
              <a:spcBef>
                <a:spcPts val="1600"/>
              </a:spcBef>
              <a:spcAft>
                <a:spcPts val="0"/>
              </a:spcAft>
              <a:buNone/>
              <a:defRPr sz="1600">
                <a:solidFill>
                  <a:schemeClr val="lt1"/>
                </a:solidFill>
              </a:defRPr>
            </a:lvl4pPr>
            <a:lvl5pPr lvl="4" rtl="0">
              <a:lnSpc>
                <a:spcPct val="100000"/>
              </a:lnSpc>
              <a:spcBef>
                <a:spcPts val="1600"/>
              </a:spcBef>
              <a:spcAft>
                <a:spcPts val="0"/>
              </a:spcAft>
              <a:buNone/>
              <a:defRPr sz="1600">
                <a:solidFill>
                  <a:schemeClr val="lt1"/>
                </a:solidFill>
              </a:defRPr>
            </a:lvl5pPr>
            <a:lvl6pPr lvl="5" rtl="0">
              <a:lnSpc>
                <a:spcPct val="100000"/>
              </a:lnSpc>
              <a:spcBef>
                <a:spcPts val="1600"/>
              </a:spcBef>
              <a:spcAft>
                <a:spcPts val="0"/>
              </a:spcAft>
              <a:buNone/>
              <a:defRPr sz="1600">
                <a:solidFill>
                  <a:schemeClr val="lt1"/>
                </a:solidFill>
              </a:defRPr>
            </a:lvl6pPr>
            <a:lvl7pPr lvl="6" rtl="0">
              <a:lnSpc>
                <a:spcPct val="100000"/>
              </a:lnSpc>
              <a:spcBef>
                <a:spcPts val="1600"/>
              </a:spcBef>
              <a:spcAft>
                <a:spcPts val="0"/>
              </a:spcAft>
              <a:buNone/>
              <a:defRPr sz="1600">
                <a:solidFill>
                  <a:schemeClr val="lt1"/>
                </a:solidFill>
              </a:defRPr>
            </a:lvl7pPr>
            <a:lvl8pPr lvl="7" rtl="0">
              <a:lnSpc>
                <a:spcPct val="100000"/>
              </a:lnSpc>
              <a:spcBef>
                <a:spcPts val="1600"/>
              </a:spcBef>
              <a:spcAft>
                <a:spcPts val="0"/>
              </a:spcAft>
              <a:buNone/>
              <a:defRPr sz="1600">
                <a:solidFill>
                  <a:schemeClr val="lt1"/>
                </a:solidFill>
              </a:defRPr>
            </a:lvl8pPr>
            <a:lvl9pPr lvl="8" rtl="0">
              <a:lnSpc>
                <a:spcPct val="100000"/>
              </a:lnSpc>
              <a:spcBef>
                <a:spcPts val="1600"/>
              </a:spcBef>
              <a:spcAft>
                <a:spcPts val="1600"/>
              </a:spcAft>
              <a:buNone/>
              <a:defRPr sz="160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6"/>
        <p:cNvGrpSpPr/>
        <p:nvPr/>
      </p:nvGrpSpPr>
      <p:grpSpPr>
        <a:xfrm>
          <a:off x="0" y="0"/>
          <a:ext cx="0" cy="0"/>
          <a:chOff x="0" y="0"/>
          <a:chExt cx="0" cy="0"/>
        </a:xfrm>
      </p:grpSpPr>
      <p:sp>
        <p:nvSpPr>
          <p:cNvPr id="67" name="Google Shape;67;p9"/>
          <p:cNvSpPr txBox="1">
            <a:spLocks noGrp="1"/>
          </p:cNvSpPr>
          <p:nvPr>
            <p:ph type="subTitle" idx="1"/>
          </p:nvPr>
        </p:nvSpPr>
        <p:spPr>
          <a:xfrm>
            <a:off x="2077950" y="3379325"/>
            <a:ext cx="4988100" cy="123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lt1"/>
                </a:solidFill>
              </a:defRPr>
            </a:lvl1pPr>
            <a:lvl2pPr lvl="1" algn="ctr" rtl="0">
              <a:lnSpc>
                <a:spcPct val="100000"/>
              </a:lnSpc>
              <a:spcBef>
                <a:spcPts val="1600"/>
              </a:spcBef>
              <a:spcAft>
                <a:spcPts val="0"/>
              </a:spcAft>
              <a:buNone/>
              <a:defRPr sz="1600">
                <a:solidFill>
                  <a:schemeClr val="lt1"/>
                </a:solidFill>
              </a:defRPr>
            </a:lvl2pPr>
            <a:lvl3pPr lvl="2" algn="ctr" rtl="0">
              <a:lnSpc>
                <a:spcPct val="100000"/>
              </a:lnSpc>
              <a:spcBef>
                <a:spcPts val="1600"/>
              </a:spcBef>
              <a:spcAft>
                <a:spcPts val="0"/>
              </a:spcAft>
              <a:buNone/>
              <a:defRPr sz="1600">
                <a:solidFill>
                  <a:schemeClr val="lt1"/>
                </a:solidFill>
              </a:defRPr>
            </a:lvl3pPr>
            <a:lvl4pPr lvl="3" algn="ctr" rtl="0">
              <a:lnSpc>
                <a:spcPct val="100000"/>
              </a:lnSpc>
              <a:spcBef>
                <a:spcPts val="1600"/>
              </a:spcBef>
              <a:spcAft>
                <a:spcPts val="0"/>
              </a:spcAft>
              <a:buNone/>
              <a:defRPr sz="1600">
                <a:solidFill>
                  <a:schemeClr val="lt1"/>
                </a:solidFill>
              </a:defRPr>
            </a:lvl4pPr>
            <a:lvl5pPr lvl="4" algn="ctr" rtl="0">
              <a:lnSpc>
                <a:spcPct val="100000"/>
              </a:lnSpc>
              <a:spcBef>
                <a:spcPts val="1600"/>
              </a:spcBef>
              <a:spcAft>
                <a:spcPts val="0"/>
              </a:spcAft>
              <a:buNone/>
              <a:defRPr sz="1600">
                <a:solidFill>
                  <a:schemeClr val="lt1"/>
                </a:solidFill>
              </a:defRPr>
            </a:lvl5pPr>
            <a:lvl6pPr lvl="5" algn="ctr" rtl="0">
              <a:lnSpc>
                <a:spcPct val="100000"/>
              </a:lnSpc>
              <a:spcBef>
                <a:spcPts val="1600"/>
              </a:spcBef>
              <a:spcAft>
                <a:spcPts val="0"/>
              </a:spcAft>
              <a:buNone/>
              <a:defRPr sz="1600">
                <a:solidFill>
                  <a:schemeClr val="lt1"/>
                </a:solidFill>
              </a:defRPr>
            </a:lvl6pPr>
            <a:lvl7pPr lvl="6" algn="ctr" rtl="0">
              <a:lnSpc>
                <a:spcPct val="100000"/>
              </a:lnSpc>
              <a:spcBef>
                <a:spcPts val="1600"/>
              </a:spcBef>
              <a:spcAft>
                <a:spcPts val="0"/>
              </a:spcAft>
              <a:buNone/>
              <a:defRPr sz="1600">
                <a:solidFill>
                  <a:schemeClr val="lt1"/>
                </a:solidFill>
              </a:defRPr>
            </a:lvl7pPr>
            <a:lvl8pPr lvl="7" algn="ctr" rtl="0">
              <a:lnSpc>
                <a:spcPct val="100000"/>
              </a:lnSpc>
              <a:spcBef>
                <a:spcPts val="1600"/>
              </a:spcBef>
              <a:spcAft>
                <a:spcPts val="0"/>
              </a:spcAft>
              <a:buNone/>
              <a:defRPr sz="1600">
                <a:solidFill>
                  <a:schemeClr val="lt1"/>
                </a:solidFill>
              </a:defRPr>
            </a:lvl8pPr>
            <a:lvl9pPr lvl="8" algn="ctr" rtl="0">
              <a:lnSpc>
                <a:spcPct val="100000"/>
              </a:lnSpc>
              <a:spcBef>
                <a:spcPts val="1600"/>
              </a:spcBef>
              <a:spcAft>
                <a:spcPts val="1600"/>
              </a:spcAft>
              <a:buNone/>
              <a:defRPr sz="1600">
                <a:solidFill>
                  <a:schemeClr val="lt1"/>
                </a:solidFill>
              </a:defRPr>
            </a:lvl9pPr>
          </a:lstStyle>
          <a:p>
            <a:endParaRPr/>
          </a:p>
        </p:txBody>
      </p:sp>
      <p:sp>
        <p:nvSpPr>
          <p:cNvPr id="68" name="Google Shape;68;p9"/>
          <p:cNvSpPr txBox="1">
            <a:spLocks noGrp="1"/>
          </p:cNvSpPr>
          <p:nvPr>
            <p:ph type="ctrTitle"/>
          </p:nvPr>
        </p:nvSpPr>
        <p:spPr>
          <a:xfrm>
            <a:off x="1410600" y="2548402"/>
            <a:ext cx="6322800" cy="824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48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a:endParaRPr/>
          </a:p>
        </p:txBody>
      </p:sp>
      <p:grpSp>
        <p:nvGrpSpPr>
          <p:cNvPr id="69" name="Google Shape;69;p9"/>
          <p:cNvGrpSpPr/>
          <p:nvPr/>
        </p:nvGrpSpPr>
        <p:grpSpPr>
          <a:xfrm>
            <a:off x="76200" y="76200"/>
            <a:ext cx="8991600" cy="4991100"/>
            <a:chOff x="76200" y="76200"/>
            <a:chExt cx="8991600" cy="4991100"/>
          </a:xfrm>
        </p:grpSpPr>
        <p:sp>
          <p:nvSpPr>
            <p:cNvPr id="70" name="Google Shape;70;p9"/>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9"/>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9"/>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9"/>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2">
    <p:bg>
      <p:bgPr>
        <a:solidFill>
          <a:schemeClr val="dk1"/>
        </a:solidFill>
        <a:effectLst/>
      </p:bgPr>
    </p:bg>
    <p:spTree>
      <p:nvGrpSpPr>
        <p:cNvPr id="1" name="Shape 94"/>
        <p:cNvGrpSpPr/>
        <p:nvPr/>
      </p:nvGrpSpPr>
      <p:grpSpPr>
        <a:xfrm>
          <a:off x="0" y="0"/>
          <a:ext cx="0" cy="0"/>
          <a:chOff x="0" y="0"/>
          <a:chExt cx="0" cy="0"/>
        </a:xfrm>
      </p:grpSpPr>
      <p:sp>
        <p:nvSpPr>
          <p:cNvPr id="95" name="Google Shape;95;p14"/>
          <p:cNvSpPr txBox="1">
            <a:spLocks noGrp="1"/>
          </p:cNvSpPr>
          <p:nvPr>
            <p:ph type="ctrTitle"/>
          </p:nvPr>
        </p:nvSpPr>
        <p:spPr>
          <a:xfrm>
            <a:off x="847500" y="618656"/>
            <a:ext cx="3253200" cy="360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96" name="Google Shape;96;p14"/>
          <p:cNvSpPr txBox="1">
            <a:spLocks noGrp="1"/>
          </p:cNvSpPr>
          <p:nvPr>
            <p:ph type="subTitle" idx="1"/>
          </p:nvPr>
        </p:nvSpPr>
        <p:spPr>
          <a:xfrm>
            <a:off x="1325400" y="860565"/>
            <a:ext cx="2775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97" name="Google Shape;97;p14"/>
          <p:cNvSpPr txBox="1">
            <a:spLocks noGrp="1"/>
          </p:cNvSpPr>
          <p:nvPr>
            <p:ph type="ctrTitle" idx="2"/>
          </p:nvPr>
        </p:nvSpPr>
        <p:spPr>
          <a:xfrm>
            <a:off x="847500" y="2118012"/>
            <a:ext cx="3253200" cy="453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98" name="Google Shape;98;p14"/>
          <p:cNvSpPr txBox="1">
            <a:spLocks noGrp="1"/>
          </p:cNvSpPr>
          <p:nvPr>
            <p:ph type="subTitle" idx="3"/>
          </p:nvPr>
        </p:nvSpPr>
        <p:spPr>
          <a:xfrm>
            <a:off x="1325400" y="2453097"/>
            <a:ext cx="2775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99" name="Google Shape;99;p14"/>
          <p:cNvSpPr txBox="1">
            <a:spLocks noGrp="1"/>
          </p:cNvSpPr>
          <p:nvPr>
            <p:ph type="ctrTitle" idx="4"/>
          </p:nvPr>
        </p:nvSpPr>
        <p:spPr>
          <a:xfrm>
            <a:off x="847500" y="3814099"/>
            <a:ext cx="3253200" cy="360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00" name="Google Shape;100;p14"/>
          <p:cNvSpPr txBox="1">
            <a:spLocks noGrp="1"/>
          </p:cNvSpPr>
          <p:nvPr>
            <p:ph type="subTitle" idx="5"/>
          </p:nvPr>
        </p:nvSpPr>
        <p:spPr>
          <a:xfrm>
            <a:off x="1325400" y="4056000"/>
            <a:ext cx="2775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01" name="Google Shape;101;p14"/>
          <p:cNvSpPr txBox="1">
            <a:spLocks noGrp="1"/>
          </p:cNvSpPr>
          <p:nvPr>
            <p:ph type="ctrTitle" idx="6"/>
          </p:nvPr>
        </p:nvSpPr>
        <p:spPr>
          <a:xfrm>
            <a:off x="5043325" y="618656"/>
            <a:ext cx="3253200" cy="3603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02" name="Google Shape;102;p14"/>
          <p:cNvSpPr txBox="1">
            <a:spLocks noGrp="1"/>
          </p:cNvSpPr>
          <p:nvPr>
            <p:ph type="subTitle" idx="7"/>
          </p:nvPr>
        </p:nvSpPr>
        <p:spPr>
          <a:xfrm>
            <a:off x="5043325" y="860565"/>
            <a:ext cx="2775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03" name="Google Shape;103;p14"/>
          <p:cNvSpPr txBox="1">
            <a:spLocks noGrp="1"/>
          </p:cNvSpPr>
          <p:nvPr>
            <p:ph type="ctrTitle" idx="8"/>
          </p:nvPr>
        </p:nvSpPr>
        <p:spPr>
          <a:xfrm>
            <a:off x="5043325" y="2118012"/>
            <a:ext cx="3253200" cy="4536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04" name="Google Shape;104;p14"/>
          <p:cNvSpPr txBox="1">
            <a:spLocks noGrp="1"/>
          </p:cNvSpPr>
          <p:nvPr>
            <p:ph type="subTitle" idx="9"/>
          </p:nvPr>
        </p:nvSpPr>
        <p:spPr>
          <a:xfrm>
            <a:off x="5043325" y="2453097"/>
            <a:ext cx="2775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05" name="Google Shape;105;p14"/>
          <p:cNvSpPr txBox="1">
            <a:spLocks noGrp="1"/>
          </p:cNvSpPr>
          <p:nvPr>
            <p:ph type="ctrTitle" idx="13"/>
          </p:nvPr>
        </p:nvSpPr>
        <p:spPr>
          <a:xfrm>
            <a:off x="5043325" y="3814099"/>
            <a:ext cx="3253200" cy="3603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06" name="Google Shape;106;p14"/>
          <p:cNvSpPr txBox="1">
            <a:spLocks noGrp="1"/>
          </p:cNvSpPr>
          <p:nvPr>
            <p:ph type="subTitle" idx="14"/>
          </p:nvPr>
        </p:nvSpPr>
        <p:spPr>
          <a:xfrm>
            <a:off x="5043325" y="4056001"/>
            <a:ext cx="2775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grpSp>
        <p:nvGrpSpPr>
          <p:cNvPr id="107" name="Google Shape;107;p14"/>
          <p:cNvGrpSpPr/>
          <p:nvPr/>
        </p:nvGrpSpPr>
        <p:grpSpPr>
          <a:xfrm>
            <a:off x="76200" y="76200"/>
            <a:ext cx="8991600" cy="4991100"/>
            <a:chOff x="76200" y="76200"/>
            <a:chExt cx="8991600" cy="4991100"/>
          </a:xfrm>
        </p:grpSpPr>
        <p:sp>
          <p:nvSpPr>
            <p:cNvPr id="108" name="Google Shape;108;p14"/>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4"/>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4"/>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4"/>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2">
  <p:cSld name="CUSTOM_9">
    <p:spTree>
      <p:nvGrpSpPr>
        <p:cNvPr id="1" name="Shape 194"/>
        <p:cNvGrpSpPr/>
        <p:nvPr/>
      </p:nvGrpSpPr>
      <p:grpSpPr>
        <a:xfrm>
          <a:off x="0" y="0"/>
          <a:ext cx="0" cy="0"/>
          <a:chOff x="0" y="0"/>
          <a:chExt cx="0" cy="0"/>
        </a:xfrm>
      </p:grpSpPr>
      <p:sp>
        <p:nvSpPr>
          <p:cNvPr id="195" name="Google Shape;195;p23"/>
          <p:cNvSpPr txBox="1">
            <a:spLocks noGrp="1"/>
          </p:cNvSpPr>
          <p:nvPr>
            <p:ph type="subTitle" idx="1"/>
          </p:nvPr>
        </p:nvSpPr>
        <p:spPr>
          <a:xfrm>
            <a:off x="704850" y="1321925"/>
            <a:ext cx="3161100" cy="180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accent3"/>
                </a:solidFill>
              </a:defRPr>
            </a:lvl1pPr>
            <a:lvl2pPr lvl="1" rtl="0">
              <a:lnSpc>
                <a:spcPct val="100000"/>
              </a:lnSpc>
              <a:spcBef>
                <a:spcPts val="0"/>
              </a:spcBef>
              <a:spcAft>
                <a:spcPts val="0"/>
              </a:spcAft>
              <a:buNone/>
              <a:defRPr sz="1600">
                <a:solidFill>
                  <a:schemeClr val="accent3"/>
                </a:solidFill>
              </a:defRPr>
            </a:lvl2pPr>
            <a:lvl3pPr lvl="2" rtl="0">
              <a:lnSpc>
                <a:spcPct val="100000"/>
              </a:lnSpc>
              <a:spcBef>
                <a:spcPts val="0"/>
              </a:spcBef>
              <a:spcAft>
                <a:spcPts val="0"/>
              </a:spcAft>
              <a:buNone/>
              <a:defRPr sz="1600">
                <a:solidFill>
                  <a:schemeClr val="accent3"/>
                </a:solidFill>
              </a:defRPr>
            </a:lvl3pPr>
            <a:lvl4pPr lvl="3" rtl="0">
              <a:lnSpc>
                <a:spcPct val="100000"/>
              </a:lnSpc>
              <a:spcBef>
                <a:spcPts val="0"/>
              </a:spcBef>
              <a:spcAft>
                <a:spcPts val="0"/>
              </a:spcAft>
              <a:buNone/>
              <a:defRPr sz="1600">
                <a:solidFill>
                  <a:schemeClr val="accent3"/>
                </a:solidFill>
              </a:defRPr>
            </a:lvl4pPr>
            <a:lvl5pPr lvl="4" rtl="0">
              <a:lnSpc>
                <a:spcPct val="100000"/>
              </a:lnSpc>
              <a:spcBef>
                <a:spcPts val="0"/>
              </a:spcBef>
              <a:spcAft>
                <a:spcPts val="0"/>
              </a:spcAft>
              <a:buNone/>
              <a:defRPr sz="1600">
                <a:solidFill>
                  <a:schemeClr val="accent3"/>
                </a:solidFill>
              </a:defRPr>
            </a:lvl5pPr>
            <a:lvl6pPr lvl="5" rtl="0">
              <a:lnSpc>
                <a:spcPct val="100000"/>
              </a:lnSpc>
              <a:spcBef>
                <a:spcPts val="0"/>
              </a:spcBef>
              <a:spcAft>
                <a:spcPts val="0"/>
              </a:spcAft>
              <a:buNone/>
              <a:defRPr sz="1600">
                <a:solidFill>
                  <a:schemeClr val="accent3"/>
                </a:solidFill>
              </a:defRPr>
            </a:lvl6pPr>
            <a:lvl7pPr lvl="6" rtl="0">
              <a:lnSpc>
                <a:spcPct val="100000"/>
              </a:lnSpc>
              <a:spcBef>
                <a:spcPts val="0"/>
              </a:spcBef>
              <a:spcAft>
                <a:spcPts val="0"/>
              </a:spcAft>
              <a:buNone/>
              <a:defRPr sz="1600">
                <a:solidFill>
                  <a:schemeClr val="accent3"/>
                </a:solidFill>
              </a:defRPr>
            </a:lvl7pPr>
            <a:lvl8pPr lvl="7" rtl="0">
              <a:lnSpc>
                <a:spcPct val="100000"/>
              </a:lnSpc>
              <a:spcBef>
                <a:spcPts val="0"/>
              </a:spcBef>
              <a:spcAft>
                <a:spcPts val="0"/>
              </a:spcAft>
              <a:buNone/>
              <a:defRPr sz="1600">
                <a:solidFill>
                  <a:schemeClr val="accent3"/>
                </a:solidFill>
              </a:defRPr>
            </a:lvl8pPr>
            <a:lvl9pPr lvl="8" rtl="0">
              <a:lnSpc>
                <a:spcPct val="100000"/>
              </a:lnSpc>
              <a:spcBef>
                <a:spcPts val="0"/>
              </a:spcBef>
              <a:spcAft>
                <a:spcPts val="0"/>
              </a:spcAft>
              <a:buNone/>
              <a:defRPr sz="1600">
                <a:solidFill>
                  <a:schemeClr val="accent3"/>
                </a:solidFill>
              </a:defRPr>
            </a:lvl9pPr>
          </a:lstStyle>
          <a:p>
            <a:endParaRPr/>
          </a:p>
        </p:txBody>
      </p:sp>
      <p:sp>
        <p:nvSpPr>
          <p:cNvPr id="196" name="Google Shape;196;p23"/>
          <p:cNvSpPr txBox="1">
            <a:spLocks noGrp="1"/>
          </p:cNvSpPr>
          <p:nvPr>
            <p:ph type="ctrTitle"/>
          </p:nvPr>
        </p:nvSpPr>
        <p:spPr>
          <a:xfrm>
            <a:off x="684600" y="3940625"/>
            <a:ext cx="3546300" cy="824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2400"/>
              <a:buNone/>
              <a:defRPr sz="4800">
                <a:solidFill>
                  <a:schemeClr val="accent4"/>
                </a:solidFill>
              </a:defRPr>
            </a:lvl1pPr>
            <a:lvl2pPr lvl="1" rtl="0">
              <a:spcBef>
                <a:spcPts val="0"/>
              </a:spcBef>
              <a:spcAft>
                <a:spcPts val="0"/>
              </a:spcAft>
              <a:buClr>
                <a:schemeClr val="accent2"/>
              </a:buClr>
              <a:buSzPts val="2400"/>
              <a:buFont typeface="DM Sans"/>
              <a:buNone/>
              <a:defRPr sz="2400">
                <a:solidFill>
                  <a:schemeClr val="accent2"/>
                </a:solidFill>
                <a:latin typeface="DM Sans"/>
                <a:ea typeface="DM Sans"/>
                <a:cs typeface="DM Sans"/>
                <a:sym typeface="DM Sans"/>
              </a:defRPr>
            </a:lvl2pPr>
            <a:lvl3pPr lvl="2" rtl="0">
              <a:spcBef>
                <a:spcPts val="0"/>
              </a:spcBef>
              <a:spcAft>
                <a:spcPts val="0"/>
              </a:spcAft>
              <a:buClr>
                <a:schemeClr val="accent2"/>
              </a:buClr>
              <a:buSzPts val="2400"/>
              <a:buFont typeface="DM Sans"/>
              <a:buNone/>
              <a:defRPr sz="2400">
                <a:solidFill>
                  <a:schemeClr val="accent2"/>
                </a:solidFill>
                <a:latin typeface="DM Sans"/>
                <a:ea typeface="DM Sans"/>
                <a:cs typeface="DM Sans"/>
                <a:sym typeface="DM Sans"/>
              </a:defRPr>
            </a:lvl3pPr>
            <a:lvl4pPr lvl="3" rtl="0">
              <a:spcBef>
                <a:spcPts val="0"/>
              </a:spcBef>
              <a:spcAft>
                <a:spcPts val="0"/>
              </a:spcAft>
              <a:buClr>
                <a:schemeClr val="accent2"/>
              </a:buClr>
              <a:buSzPts val="2400"/>
              <a:buFont typeface="DM Sans"/>
              <a:buNone/>
              <a:defRPr sz="2400">
                <a:solidFill>
                  <a:schemeClr val="accent2"/>
                </a:solidFill>
                <a:latin typeface="DM Sans"/>
                <a:ea typeface="DM Sans"/>
                <a:cs typeface="DM Sans"/>
                <a:sym typeface="DM Sans"/>
              </a:defRPr>
            </a:lvl4pPr>
            <a:lvl5pPr lvl="4" rtl="0">
              <a:spcBef>
                <a:spcPts val="0"/>
              </a:spcBef>
              <a:spcAft>
                <a:spcPts val="0"/>
              </a:spcAft>
              <a:buClr>
                <a:schemeClr val="accent2"/>
              </a:buClr>
              <a:buSzPts val="2400"/>
              <a:buFont typeface="DM Sans"/>
              <a:buNone/>
              <a:defRPr sz="2400">
                <a:solidFill>
                  <a:schemeClr val="accent2"/>
                </a:solidFill>
                <a:latin typeface="DM Sans"/>
                <a:ea typeface="DM Sans"/>
                <a:cs typeface="DM Sans"/>
                <a:sym typeface="DM Sans"/>
              </a:defRPr>
            </a:lvl5pPr>
            <a:lvl6pPr lvl="5" rtl="0">
              <a:spcBef>
                <a:spcPts val="0"/>
              </a:spcBef>
              <a:spcAft>
                <a:spcPts val="0"/>
              </a:spcAft>
              <a:buClr>
                <a:schemeClr val="accent2"/>
              </a:buClr>
              <a:buSzPts val="2400"/>
              <a:buFont typeface="DM Sans"/>
              <a:buNone/>
              <a:defRPr sz="2400">
                <a:solidFill>
                  <a:schemeClr val="accent2"/>
                </a:solidFill>
                <a:latin typeface="DM Sans"/>
                <a:ea typeface="DM Sans"/>
                <a:cs typeface="DM Sans"/>
                <a:sym typeface="DM Sans"/>
              </a:defRPr>
            </a:lvl6pPr>
            <a:lvl7pPr lvl="6" rtl="0">
              <a:spcBef>
                <a:spcPts val="0"/>
              </a:spcBef>
              <a:spcAft>
                <a:spcPts val="0"/>
              </a:spcAft>
              <a:buClr>
                <a:schemeClr val="accent2"/>
              </a:buClr>
              <a:buSzPts val="2400"/>
              <a:buFont typeface="DM Sans"/>
              <a:buNone/>
              <a:defRPr sz="2400">
                <a:solidFill>
                  <a:schemeClr val="accent2"/>
                </a:solidFill>
                <a:latin typeface="DM Sans"/>
                <a:ea typeface="DM Sans"/>
                <a:cs typeface="DM Sans"/>
                <a:sym typeface="DM Sans"/>
              </a:defRPr>
            </a:lvl7pPr>
            <a:lvl8pPr lvl="7" rtl="0">
              <a:spcBef>
                <a:spcPts val="0"/>
              </a:spcBef>
              <a:spcAft>
                <a:spcPts val="0"/>
              </a:spcAft>
              <a:buClr>
                <a:schemeClr val="accent2"/>
              </a:buClr>
              <a:buSzPts val="2400"/>
              <a:buFont typeface="DM Sans"/>
              <a:buNone/>
              <a:defRPr sz="2400">
                <a:solidFill>
                  <a:schemeClr val="accent2"/>
                </a:solidFill>
                <a:latin typeface="DM Sans"/>
                <a:ea typeface="DM Sans"/>
                <a:cs typeface="DM Sans"/>
                <a:sym typeface="DM Sans"/>
              </a:defRPr>
            </a:lvl8pPr>
            <a:lvl9pPr lvl="8" rtl="0">
              <a:spcBef>
                <a:spcPts val="0"/>
              </a:spcBef>
              <a:spcAft>
                <a:spcPts val="0"/>
              </a:spcAft>
              <a:buClr>
                <a:schemeClr val="accent2"/>
              </a:buClr>
              <a:buSzPts val="2400"/>
              <a:buFont typeface="DM Sans"/>
              <a:buNone/>
              <a:defRPr sz="2400">
                <a:solidFill>
                  <a:schemeClr val="accent2"/>
                </a:solidFill>
                <a:latin typeface="DM Sans"/>
                <a:ea typeface="DM Sans"/>
                <a:cs typeface="DM Sans"/>
                <a:sym typeface="DM Sans"/>
              </a:defRPr>
            </a:lvl9pPr>
          </a:lstStyle>
          <a:p>
            <a:endParaRPr/>
          </a:p>
        </p:txBody>
      </p:sp>
      <p:sp>
        <p:nvSpPr>
          <p:cNvPr id="197" name="Google Shape;197;p23"/>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3"/>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1pPr>
            <a:lvl2pPr lvl="1"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2pPr>
            <a:lvl3pPr lvl="2"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3pPr>
            <a:lvl4pPr lvl="3"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4pPr>
            <a:lvl5pPr lvl="4"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5pPr>
            <a:lvl6pPr lvl="5"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6pPr>
            <a:lvl7pPr lvl="6"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7pPr>
            <a:lvl8pPr lvl="7"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8pPr>
            <a:lvl9pPr lvl="8"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Anaheim"/>
              <a:buChar char="●"/>
              <a:defRPr sz="1800">
                <a:solidFill>
                  <a:schemeClr val="dk2"/>
                </a:solidFill>
                <a:latin typeface="Anaheim"/>
                <a:ea typeface="Anaheim"/>
                <a:cs typeface="Anaheim"/>
                <a:sym typeface="Anaheim"/>
              </a:defRPr>
            </a:lvl1pPr>
            <a:lvl2pPr marL="914400" lvl="1" indent="-3175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2pPr>
            <a:lvl3pPr marL="1371600" lvl="2" indent="-3175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3pPr>
            <a:lvl4pPr marL="1828800" lvl="3" indent="-3175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4pPr>
            <a:lvl5pPr marL="2286000" lvl="4" indent="-3175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5pPr>
            <a:lvl6pPr marL="2743200" lvl="5" indent="-3175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6pPr>
            <a:lvl7pPr marL="3200400" lvl="6" indent="-3175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7pPr>
            <a:lvl8pPr marL="3657600" lvl="7" indent="-3175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8pPr>
            <a:lvl9pPr marL="4114800" lvl="8" indent="-317500" rtl="0">
              <a:lnSpc>
                <a:spcPct val="115000"/>
              </a:lnSpc>
              <a:spcBef>
                <a:spcPts val="1600"/>
              </a:spcBef>
              <a:spcAft>
                <a:spcPts val="1600"/>
              </a:spcAft>
              <a:buClr>
                <a:schemeClr val="dk2"/>
              </a:buClr>
              <a:buSzPts val="1400"/>
              <a:buFont typeface="Anaheim"/>
              <a:buChar char="■"/>
              <a:defRPr>
                <a:solidFill>
                  <a:schemeClr val="dk2"/>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5" r:id="rId6"/>
    <p:sldLayoutId id="2147483658" r:id="rId7"/>
    <p:sldLayoutId id="2147483660" r:id="rId8"/>
    <p:sldLayoutId id="2147483669" r:id="rId9"/>
    <p:sldLayoutId id="2147483671" r:id="rId10"/>
    <p:sldLayoutId id="2147483673" r:id="rId11"/>
    <p:sldLayoutId id="2147483683" r:id="rId12"/>
    <p:sldLayoutId id="2147483684"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gif"/><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3.gif"/><Relationship Id="rId4" Type="http://schemas.openxmlformats.org/officeDocument/2006/relationships/image" Target="../media/image2.gif"/></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3.gif"/><Relationship Id="rId4" Type="http://schemas.openxmlformats.org/officeDocument/2006/relationships/image" Target="../media/image2.gif"/></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gif"/><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gif"/><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3.gif"/><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image" Target="../media/image16.gif"/><Relationship Id="rId4" Type="http://schemas.openxmlformats.org/officeDocument/2006/relationships/image" Target="../media/image3.gif"/></Relationships>
</file>

<file path=ppt/slides/_rels/slide1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3.gif"/></Relationships>
</file>

<file path=ppt/slides/_rels/slide1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3.gif"/></Relationships>
</file>

<file path=ppt/slides/_rels/slide19.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3.gif"/></Relationships>
</file>

<file path=ppt/slides/_rels/slide2.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3.gif"/><Relationship Id="rId5" Type="http://schemas.openxmlformats.org/officeDocument/2006/relationships/image" Target="../media/image2.gif"/><Relationship Id="rId4" Type="http://schemas.openxmlformats.org/officeDocument/2006/relationships/slide" Target="slide20.xml"/></Relationships>
</file>

<file path=ppt/slides/_rels/slide20.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gif"/><Relationship Id="rId4" Type="http://schemas.openxmlformats.org/officeDocument/2006/relationships/image" Target="../media/image2.gif"/></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gif"/></Relationships>
</file>

<file path=ppt/slides/_rels/slide5.xml.rels><?xml version="1.0" encoding="UTF-8" standalone="yes"?>
<Relationships xmlns="http://schemas.openxmlformats.org/package/2006/relationships"><Relationship Id="rId3" Type="http://schemas.openxmlformats.org/officeDocument/2006/relationships/hyperlink" Target="https://ksuprod-my.sharepoint.com/:u:/g/personal/sgupta22_kent_edu/EVFs53XzUgBNqkBujDoqTJ0BJih-8JzLNXnstRrwbtgaQQ?e=S0mwyg" TargetMode="External"/><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hyperlink" Target="https://ksuprod-my.sharepoint.com/:f:/g/personal/sgupta22_kent_edu/EpOlhtJ1TOdJlBhlf9wZAuwBz_z8wJ3aOM6lHURwn3J0WA?e=mTj6O4"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gif"/></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3.gif"/></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3.gif"/><Relationship Id="rId4" Type="http://schemas.openxmlformats.org/officeDocument/2006/relationships/image" Target="../media/image2.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85"/>
        <p:cNvGrpSpPr/>
        <p:nvPr/>
      </p:nvGrpSpPr>
      <p:grpSpPr>
        <a:xfrm>
          <a:off x="0" y="0"/>
          <a:ext cx="0" cy="0"/>
          <a:chOff x="0" y="0"/>
          <a:chExt cx="0" cy="0"/>
        </a:xfrm>
      </p:grpSpPr>
      <p:sp>
        <p:nvSpPr>
          <p:cNvPr id="386" name="Google Shape;386;p42"/>
          <p:cNvSpPr txBox="1">
            <a:spLocks noGrp="1"/>
          </p:cNvSpPr>
          <p:nvPr>
            <p:ph type="ctrTitle"/>
          </p:nvPr>
        </p:nvSpPr>
        <p:spPr>
          <a:xfrm flipH="1">
            <a:off x="728125" y="2968543"/>
            <a:ext cx="3804000" cy="64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150" b="0" dirty="0">
                <a:solidFill>
                  <a:schemeClr val="lt1"/>
                </a:solidFill>
                <a:highlight>
                  <a:schemeClr val="lt2"/>
                </a:highlight>
                <a:latin typeface="Anton"/>
                <a:ea typeface="Anton"/>
                <a:cs typeface="Anton"/>
                <a:sym typeface="Anton"/>
              </a:rPr>
              <a:t>Dashboard</a:t>
            </a:r>
            <a:endParaRPr sz="3150" b="0" dirty="0">
              <a:solidFill>
                <a:schemeClr val="lt1"/>
              </a:solidFill>
              <a:highlight>
                <a:schemeClr val="lt2"/>
              </a:highlight>
              <a:latin typeface="Anton"/>
              <a:ea typeface="Anton"/>
              <a:cs typeface="Anton"/>
              <a:sym typeface="Anton"/>
            </a:endParaRPr>
          </a:p>
        </p:txBody>
      </p:sp>
      <p:sp>
        <p:nvSpPr>
          <p:cNvPr id="387" name="Google Shape;387;p42"/>
          <p:cNvSpPr txBox="1">
            <a:spLocks noGrp="1"/>
          </p:cNvSpPr>
          <p:nvPr>
            <p:ph type="subTitle" idx="1"/>
          </p:nvPr>
        </p:nvSpPr>
        <p:spPr>
          <a:xfrm flipH="1">
            <a:off x="728300" y="3850481"/>
            <a:ext cx="3804000" cy="82359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t>Group 6:</a:t>
            </a:r>
          </a:p>
          <a:p>
            <a:pPr marL="0" lvl="0" indent="0" algn="l" rtl="0">
              <a:spcBef>
                <a:spcPts val="0"/>
              </a:spcBef>
              <a:spcAft>
                <a:spcPts val="0"/>
              </a:spcAft>
              <a:buNone/>
            </a:pPr>
            <a:r>
              <a:rPr lang="en-IN" b="1" dirty="0" err="1"/>
              <a:t>Dutt</a:t>
            </a:r>
            <a:r>
              <a:rPr lang="en-IN" b="1" dirty="0"/>
              <a:t> Thakkar, Madelynn </a:t>
            </a:r>
            <a:r>
              <a:rPr lang="en-IN" b="1" dirty="0" err="1"/>
              <a:t>Tomkos</a:t>
            </a:r>
            <a:r>
              <a:rPr lang="en-IN" b="1" dirty="0"/>
              <a:t>, </a:t>
            </a:r>
          </a:p>
          <a:p>
            <a:pPr marL="0" lvl="0" indent="0" algn="l" rtl="0">
              <a:spcBef>
                <a:spcPts val="0"/>
              </a:spcBef>
              <a:spcAft>
                <a:spcPts val="0"/>
              </a:spcAft>
              <a:buNone/>
            </a:pPr>
            <a:r>
              <a:rPr lang="en-IN" b="1" dirty="0"/>
              <a:t>Shefali Gupta, Tammy Liu</a:t>
            </a:r>
            <a:endParaRPr b="1" dirty="0"/>
          </a:p>
        </p:txBody>
      </p:sp>
      <p:sp>
        <p:nvSpPr>
          <p:cNvPr id="388" name="Google Shape;388;p42"/>
          <p:cNvSpPr txBox="1">
            <a:spLocks noGrp="1"/>
          </p:cNvSpPr>
          <p:nvPr>
            <p:ph type="ctrTitle"/>
          </p:nvPr>
        </p:nvSpPr>
        <p:spPr>
          <a:xfrm flipH="1">
            <a:off x="728125" y="63706"/>
            <a:ext cx="3478500" cy="302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300" dirty="0">
                <a:solidFill>
                  <a:schemeClr val="lt2"/>
                </a:solidFill>
              </a:rPr>
              <a:t>Portage APL</a:t>
            </a:r>
            <a:endParaRPr sz="8900" dirty="0">
              <a:solidFill>
                <a:schemeClr val="dk2"/>
              </a:solidFill>
            </a:endParaRPr>
          </a:p>
        </p:txBody>
      </p:sp>
      <p:sp>
        <p:nvSpPr>
          <p:cNvPr id="389" name="Google Shape;389;p42"/>
          <p:cNvSpPr/>
          <p:nvPr/>
        </p:nvSpPr>
        <p:spPr>
          <a:xfrm>
            <a:off x="6248438" y="617700"/>
            <a:ext cx="198000" cy="19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2"/>
          <p:cNvSpPr/>
          <p:nvPr/>
        </p:nvSpPr>
        <p:spPr>
          <a:xfrm>
            <a:off x="6574888" y="617700"/>
            <a:ext cx="198000" cy="19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2"/>
          <p:cNvSpPr/>
          <p:nvPr/>
        </p:nvSpPr>
        <p:spPr>
          <a:xfrm>
            <a:off x="6901338" y="617700"/>
            <a:ext cx="198000" cy="198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2" name="Google Shape;392;p42"/>
          <p:cNvPicPr preferRelativeResize="0"/>
          <p:nvPr/>
        </p:nvPicPr>
        <p:blipFill rotWithShape="1">
          <a:blip r:embed="rId3">
            <a:alphaModFix/>
          </a:blip>
          <a:srcRect l="7555" t="8813" r="7547" b="8821"/>
          <a:stretch/>
        </p:blipFill>
        <p:spPr>
          <a:xfrm>
            <a:off x="4771900" y="1102536"/>
            <a:ext cx="3804000" cy="3690836"/>
          </a:xfrm>
          <a:prstGeom prst="rect">
            <a:avLst/>
          </a:prstGeom>
          <a:noFill/>
          <a:ln>
            <a:noFill/>
          </a:ln>
        </p:spPr>
      </p:pic>
      <p:pic>
        <p:nvPicPr>
          <p:cNvPr id="393" name="Google Shape;393;p42"/>
          <p:cNvPicPr preferRelativeResize="0"/>
          <p:nvPr/>
        </p:nvPicPr>
        <p:blipFill rotWithShape="1">
          <a:blip r:embed="rId4">
            <a:alphaModFix/>
          </a:blip>
          <a:srcRect l="42779" t="6693" r="44094" b="81710"/>
          <a:stretch/>
        </p:blipFill>
        <p:spPr>
          <a:xfrm rot="10800000" flipH="1">
            <a:off x="4657963" y="889263"/>
            <a:ext cx="574401" cy="507474"/>
          </a:xfrm>
          <a:prstGeom prst="rect">
            <a:avLst/>
          </a:prstGeom>
          <a:noFill/>
          <a:ln>
            <a:noFill/>
          </a:ln>
        </p:spPr>
      </p:pic>
      <p:pic>
        <p:nvPicPr>
          <p:cNvPr id="394" name="Google Shape;394;p42"/>
          <p:cNvPicPr preferRelativeResize="0"/>
          <p:nvPr/>
        </p:nvPicPr>
        <p:blipFill rotWithShape="1">
          <a:blip r:embed="rId4">
            <a:alphaModFix/>
          </a:blip>
          <a:srcRect l="50634" t="9752" r="43731" b="81493"/>
          <a:stretch/>
        </p:blipFill>
        <p:spPr>
          <a:xfrm rot="10800000" flipH="1">
            <a:off x="4657975" y="3022075"/>
            <a:ext cx="254775" cy="395850"/>
          </a:xfrm>
          <a:prstGeom prst="rect">
            <a:avLst/>
          </a:prstGeom>
          <a:noFill/>
          <a:ln>
            <a:noFill/>
          </a:ln>
        </p:spPr>
      </p:pic>
      <p:pic>
        <p:nvPicPr>
          <p:cNvPr id="395" name="Google Shape;395;p42"/>
          <p:cNvPicPr preferRelativeResize="0"/>
          <p:nvPr/>
        </p:nvPicPr>
        <p:blipFill rotWithShape="1">
          <a:blip r:embed="rId4">
            <a:alphaModFix/>
          </a:blip>
          <a:srcRect l="47142" t="6693" r="44094" b="81710"/>
          <a:stretch/>
        </p:blipFill>
        <p:spPr>
          <a:xfrm rot="10800000" flipH="1">
            <a:off x="8032396" y="2020951"/>
            <a:ext cx="383475" cy="507474"/>
          </a:xfrm>
          <a:prstGeom prst="rect">
            <a:avLst/>
          </a:prstGeom>
          <a:noFill/>
          <a:ln>
            <a:noFill/>
          </a:ln>
        </p:spPr>
      </p:pic>
      <p:pic>
        <p:nvPicPr>
          <p:cNvPr id="2" name="Picture 2" descr="love, cat, dog, valentines day, adopt, best friends animal society, cat and  dog, bfas, mia page – GIF">
            <a:extLst>
              <a:ext uri="{FF2B5EF4-FFF2-40B4-BE49-F238E27FC236}">
                <a16:creationId xmlns:a16="http://schemas.microsoft.com/office/drawing/2014/main" id="{FC1D3923-2B4B-07B9-DC28-4EF810F793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7963" y="3746764"/>
            <a:ext cx="1000125" cy="800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53"/>
          <p:cNvSpPr txBox="1">
            <a:spLocks noGrp="1"/>
          </p:cNvSpPr>
          <p:nvPr>
            <p:ph type="subTitle" idx="1"/>
          </p:nvPr>
        </p:nvSpPr>
        <p:spPr>
          <a:xfrm>
            <a:off x="720024" y="1814966"/>
            <a:ext cx="3451925" cy="2701569"/>
          </a:xfrm>
          <a:prstGeom prst="rect">
            <a:avLst/>
          </a:prstGeom>
        </p:spPr>
        <p:txBody>
          <a:bodyPr spcFirstLastPara="1" wrap="square" lIns="91425" tIns="91425" rIns="91425" bIns="91425" anchor="b" anchorCtr="0">
            <a:noAutofit/>
          </a:bodyPr>
          <a:lstStyle/>
          <a:p>
            <a:pPr marL="285750" lvl="0" indent="-285750" algn="l" rtl="0">
              <a:spcBef>
                <a:spcPts val="0"/>
              </a:spcBef>
              <a:spcAft>
                <a:spcPts val="1600"/>
              </a:spcAft>
              <a:buFont typeface="Arial" panose="020B0604020202020204" pitchFamily="34" charset="0"/>
              <a:buChar char="•"/>
            </a:pPr>
            <a:r>
              <a:rPr lang="en-IN" b="1" dirty="0"/>
              <a:t>Streetsboro</a:t>
            </a:r>
            <a:r>
              <a:rPr lang="en-IN" dirty="0"/>
              <a:t> receives the highest number of cats among all the animals that are taken in, whereas dogs are the least frequently taken in animals.</a:t>
            </a:r>
          </a:p>
          <a:p>
            <a:pPr marL="285750" lvl="0" indent="-285750" algn="l" rtl="0">
              <a:spcBef>
                <a:spcPts val="0"/>
              </a:spcBef>
              <a:spcAft>
                <a:spcPts val="1600"/>
              </a:spcAft>
              <a:buFont typeface="Arial" panose="020B0604020202020204" pitchFamily="34" charset="0"/>
              <a:buChar char="•"/>
            </a:pPr>
            <a:r>
              <a:rPr lang="en-IN" b="1" dirty="0"/>
              <a:t>Akron</a:t>
            </a:r>
            <a:r>
              <a:rPr lang="en-IN" dirty="0"/>
              <a:t> has the highest number of dog intakes compared to other animals, but comparatively few cats are brought in.</a:t>
            </a:r>
          </a:p>
        </p:txBody>
      </p:sp>
      <p:sp>
        <p:nvSpPr>
          <p:cNvPr id="640" name="Google Shape;640;p53"/>
          <p:cNvSpPr/>
          <p:nvPr/>
        </p:nvSpPr>
        <p:spPr>
          <a:xfrm>
            <a:off x="6248438" y="617700"/>
            <a:ext cx="198000" cy="19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3"/>
          <p:cNvSpPr/>
          <p:nvPr/>
        </p:nvSpPr>
        <p:spPr>
          <a:xfrm>
            <a:off x="6579914" y="617700"/>
            <a:ext cx="198000" cy="19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3"/>
          <p:cNvSpPr/>
          <p:nvPr/>
        </p:nvSpPr>
        <p:spPr>
          <a:xfrm>
            <a:off x="6901338" y="617700"/>
            <a:ext cx="198000" cy="198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3"/>
          <p:cNvSpPr txBox="1">
            <a:spLocks noGrp="1"/>
          </p:cNvSpPr>
          <p:nvPr>
            <p:ph type="ctrTitle"/>
          </p:nvPr>
        </p:nvSpPr>
        <p:spPr>
          <a:xfrm>
            <a:off x="720024" y="459150"/>
            <a:ext cx="3287620" cy="1083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sz="3600" dirty="0">
                <a:solidFill>
                  <a:schemeClr val="accent4"/>
                </a:solidFill>
              </a:rPr>
              <a:t>Tracking intake</a:t>
            </a:r>
            <a:br>
              <a:rPr lang="en-IN" sz="3600" dirty="0">
                <a:solidFill>
                  <a:schemeClr val="accent4"/>
                </a:solidFill>
              </a:rPr>
            </a:br>
            <a:r>
              <a:rPr lang="en-IN" sz="2000" dirty="0">
                <a:solidFill>
                  <a:schemeClr val="accent4"/>
                </a:solidFill>
              </a:rPr>
              <a:t>(Cats vs Dogs)</a:t>
            </a:r>
          </a:p>
        </p:txBody>
      </p:sp>
      <p:pic>
        <p:nvPicPr>
          <p:cNvPr id="3" name="Picture 2">
            <a:extLst>
              <a:ext uri="{FF2B5EF4-FFF2-40B4-BE49-F238E27FC236}">
                <a16:creationId xmlns:a16="http://schemas.microsoft.com/office/drawing/2014/main" id="{61A8BA8E-4AB6-EB76-803A-3449FBFAF8A0}"/>
              </a:ext>
            </a:extLst>
          </p:cNvPr>
          <p:cNvPicPr>
            <a:picLocks noChangeAspect="1"/>
          </p:cNvPicPr>
          <p:nvPr/>
        </p:nvPicPr>
        <p:blipFill>
          <a:blip r:embed="rId3"/>
          <a:stretch>
            <a:fillRect/>
          </a:stretch>
        </p:blipFill>
        <p:spPr>
          <a:xfrm>
            <a:off x="4243684" y="1450538"/>
            <a:ext cx="4672460" cy="2242424"/>
          </a:xfrm>
          <a:prstGeom prst="rect">
            <a:avLst/>
          </a:prstGeom>
        </p:spPr>
      </p:pic>
      <p:pic>
        <p:nvPicPr>
          <p:cNvPr id="2" name="Google Shape;423;p44">
            <a:extLst>
              <a:ext uri="{FF2B5EF4-FFF2-40B4-BE49-F238E27FC236}">
                <a16:creationId xmlns:a16="http://schemas.microsoft.com/office/drawing/2014/main" id="{EB0C9B1D-9F32-6CCE-2DC0-22A62E22C76E}"/>
              </a:ext>
            </a:extLst>
          </p:cNvPr>
          <p:cNvPicPr preferRelativeResize="0"/>
          <p:nvPr/>
        </p:nvPicPr>
        <p:blipFill rotWithShape="1">
          <a:blip r:embed="rId4">
            <a:alphaModFix/>
          </a:blip>
          <a:srcRect l="42779" t="6693" r="44094" b="81710"/>
          <a:stretch/>
        </p:blipFill>
        <p:spPr>
          <a:xfrm rot="10800000" flipH="1">
            <a:off x="6391713" y="3953249"/>
            <a:ext cx="574401" cy="507474"/>
          </a:xfrm>
          <a:prstGeom prst="rect">
            <a:avLst/>
          </a:prstGeom>
          <a:noFill/>
          <a:ln>
            <a:noFill/>
          </a:ln>
        </p:spPr>
      </p:pic>
      <p:pic>
        <p:nvPicPr>
          <p:cNvPr id="4" name="Google Shape;424;p44">
            <a:extLst>
              <a:ext uri="{FF2B5EF4-FFF2-40B4-BE49-F238E27FC236}">
                <a16:creationId xmlns:a16="http://schemas.microsoft.com/office/drawing/2014/main" id="{00172639-ED04-8EF5-5B06-C48702BA85CF}"/>
              </a:ext>
            </a:extLst>
          </p:cNvPr>
          <p:cNvPicPr preferRelativeResize="0"/>
          <p:nvPr/>
        </p:nvPicPr>
        <p:blipFill rotWithShape="1">
          <a:blip r:embed="rId4">
            <a:alphaModFix/>
          </a:blip>
          <a:srcRect l="50634" t="9752" r="43731" b="81493"/>
          <a:stretch/>
        </p:blipFill>
        <p:spPr>
          <a:xfrm rot="10800000" flipH="1">
            <a:off x="4572000" y="617700"/>
            <a:ext cx="254775" cy="395850"/>
          </a:xfrm>
          <a:prstGeom prst="rect">
            <a:avLst/>
          </a:prstGeom>
          <a:noFill/>
          <a:ln>
            <a:noFill/>
          </a:ln>
        </p:spPr>
      </p:pic>
      <p:pic>
        <p:nvPicPr>
          <p:cNvPr id="5" name="Google Shape;425;p44">
            <a:extLst>
              <a:ext uri="{FF2B5EF4-FFF2-40B4-BE49-F238E27FC236}">
                <a16:creationId xmlns:a16="http://schemas.microsoft.com/office/drawing/2014/main" id="{4E8176A3-B52A-3484-530C-4B19AACFE7F8}"/>
              </a:ext>
            </a:extLst>
          </p:cNvPr>
          <p:cNvPicPr preferRelativeResize="0"/>
          <p:nvPr/>
        </p:nvPicPr>
        <p:blipFill rotWithShape="1">
          <a:blip r:embed="rId4">
            <a:alphaModFix/>
          </a:blip>
          <a:srcRect l="50634" t="9752" r="43731" b="81493"/>
          <a:stretch/>
        </p:blipFill>
        <p:spPr>
          <a:xfrm rot="10800000" flipH="1">
            <a:off x="227856" y="4064873"/>
            <a:ext cx="254775" cy="395850"/>
          </a:xfrm>
          <a:prstGeom prst="rect">
            <a:avLst/>
          </a:prstGeom>
          <a:noFill/>
          <a:ln>
            <a:noFill/>
          </a:ln>
        </p:spPr>
      </p:pic>
      <p:pic>
        <p:nvPicPr>
          <p:cNvPr id="6" name="Picture 2" descr="love, cat, dog, valentines day, adopt, best friends animal society, cat and  dog, bfas, mia page – GIF">
            <a:extLst>
              <a:ext uri="{FF2B5EF4-FFF2-40B4-BE49-F238E27FC236}">
                <a16:creationId xmlns:a16="http://schemas.microsoft.com/office/drawing/2014/main" id="{5D38C64C-1E95-7DA4-08E7-8DE8885DD3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8627" y="4135482"/>
            <a:ext cx="975796" cy="780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4335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53"/>
          <p:cNvSpPr txBox="1">
            <a:spLocks noGrp="1"/>
          </p:cNvSpPr>
          <p:nvPr>
            <p:ph type="subTitle" idx="1"/>
          </p:nvPr>
        </p:nvSpPr>
        <p:spPr>
          <a:xfrm>
            <a:off x="5127717" y="1743529"/>
            <a:ext cx="3594802" cy="2701569"/>
          </a:xfrm>
          <a:prstGeom prst="rect">
            <a:avLst/>
          </a:prstGeom>
        </p:spPr>
        <p:txBody>
          <a:bodyPr spcFirstLastPara="1" wrap="square" lIns="91425" tIns="91425" rIns="91425" bIns="91425" anchor="b" anchorCtr="0">
            <a:noAutofit/>
          </a:bodyPr>
          <a:lstStyle/>
          <a:p>
            <a:pPr marL="285750" lvl="0" indent="-285750" algn="l" rtl="0">
              <a:spcBef>
                <a:spcPts val="0"/>
              </a:spcBef>
              <a:spcAft>
                <a:spcPts val="1600"/>
              </a:spcAft>
              <a:buFont typeface="Arial" panose="020B0604020202020204" pitchFamily="34" charset="0"/>
              <a:buChar char="•"/>
            </a:pPr>
            <a:r>
              <a:rPr lang="en-IN" dirty="0"/>
              <a:t>The three most common cat breeds seen at APL Portage are Domestic short-hair, Domestic long-hair, and Domestic medium hair.</a:t>
            </a:r>
          </a:p>
          <a:p>
            <a:pPr marL="285750" lvl="0" indent="-285750" algn="l" rtl="0">
              <a:spcBef>
                <a:spcPts val="0"/>
              </a:spcBef>
              <a:spcAft>
                <a:spcPts val="1600"/>
              </a:spcAft>
              <a:buFont typeface="Arial" panose="020B0604020202020204" pitchFamily="34" charset="0"/>
              <a:buChar char="•"/>
            </a:pPr>
            <a:r>
              <a:rPr lang="en-IN" dirty="0"/>
              <a:t>APL Portage frequently takes in mixed breed, Labrador mix, and Shepard mix dogs, making them the organization's top three most common dog profiles.</a:t>
            </a:r>
          </a:p>
        </p:txBody>
      </p:sp>
      <p:sp>
        <p:nvSpPr>
          <p:cNvPr id="643" name="Google Shape;643;p53"/>
          <p:cNvSpPr txBox="1">
            <a:spLocks noGrp="1"/>
          </p:cNvSpPr>
          <p:nvPr>
            <p:ph type="ctrTitle"/>
          </p:nvPr>
        </p:nvSpPr>
        <p:spPr>
          <a:xfrm>
            <a:off x="5127717" y="387713"/>
            <a:ext cx="3287620" cy="151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sz="3600" dirty="0">
                <a:solidFill>
                  <a:schemeClr val="accent4"/>
                </a:solidFill>
              </a:rPr>
              <a:t>Adoption intake</a:t>
            </a:r>
            <a:br>
              <a:rPr lang="en-IN" sz="3600" dirty="0">
                <a:solidFill>
                  <a:schemeClr val="accent4"/>
                </a:solidFill>
              </a:rPr>
            </a:br>
            <a:r>
              <a:rPr lang="en-IN" sz="2000" dirty="0">
                <a:solidFill>
                  <a:schemeClr val="accent4"/>
                </a:solidFill>
              </a:rPr>
              <a:t>(Top breeds)</a:t>
            </a:r>
          </a:p>
        </p:txBody>
      </p:sp>
      <p:sp>
        <p:nvSpPr>
          <p:cNvPr id="2" name="Google Shape;640;p53">
            <a:extLst>
              <a:ext uri="{FF2B5EF4-FFF2-40B4-BE49-F238E27FC236}">
                <a16:creationId xmlns:a16="http://schemas.microsoft.com/office/drawing/2014/main" id="{72B447E3-F1A4-6C9A-CE88-07511C313DFF}"/>
              </a:ext>
            </a:extLst>
          </p:cNvPr>
          <p:cNvSpPr/>
          <p:nvPr/>
        </p:nvSpPr>
        <p:spPr>
          <a:xfrm>
            <a:off x="2152829" y="846300"/>
            <a:ext cx="198000" cy="19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41;p53">
            <a:extLst>
              <a:ext uri="{FF2B5EF4-FFF2-40B4-BE49-F238E27FC236}">
                <a16:creationId xmlns:a16="http://schemas.microsoft.com/office/drawing/2014/main" id="{D5C2EB0A-11AB-51DF-BBF5-F70AA70C600D}"/>
              </a:ext>
            </a:extLst>
          </p:cNvPr>
          <p:cNvSpPr/>
          <p:nvPr/>
        </p:nvSpPr>
        <p:spPr>
          <a:xfrm>
            <a:off x="2484305" y="846300"/>
            <a:ext cx="198000" cy="19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42;p53">
            <a:extLst>
              <a:ext uri="{FF2B5EF4-FFF2-40B4-BE49-F238E27FC236}">
                <a16:creationId xmlns:a16="http://schemas.microsoft.com/office/drawing/2014/main" id="{6AD98D65-C9E5-1EE5-185A-B87231DB4701}"/>
              </a:ext>
            </a:extLst>
          </p:cNvPr>
          <p:cNvSpPr/>
          <p:nvPr/>
        </p:nvSpPr>
        <p:spPr>
          <a:xfrm>
            <a:off x="2805729" y="846300"/>
            <a:ext cx="198000" cy="198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7">
            <a:extLst>
              <a:ext uri="{FF2B5EF4-FFF2-40B4-BE49-F238E27FC236}">
                <a16:creationId xmlns:a16="http://schemas.microsoft.com/office/drawing/2014/main" id="{370A9825-C7BA-CE32-F80D-2C62CC660785}"/>
              </a:ext>
            </a:extLst>
          </p:cNvPr>
          <p:cNvPicPr>
            <a:picLocks noChangeAspect="1"/>
          </p:cNvPicPr>
          <p:nvPr/>
        </p:nvPicPr>
        <p:blipFill>
          <a:blip r:embed="rId3"/>
          <a:stretch>
            <a:fillRect/>
          </a:stretch>
        </p:blipFill>
        <p:spPr>
          <a:xfrm>
            <a:off x="607168" y="2184920"/>
            <a:ext cx="4397121" cy="1699407"/>
          </a:xfrm>
          <a:prstGeom prst="rect">
            <a:avLst/>
          </a:prstGeom>
        </p:spPr>
      </p:pic>
      <p:pic>
        <p:nvPicPr>
          <p:cNvPr id="9" name="Google Shape;423;p44">
            <a:extLst>
              <a:ext uri="{FF2B5EF4-FFF2-40B4-BE49-F238E27FC236}">
                <a16:creationId xmlns:a16="http://schemas.microsoft.com/office/drawing/2014/main" id="{55AA724E-EE9D-C54E-4287-3AF864BD45BC}"/>
              </a:ext>
            </a:extLst>
          </p:cNvPr>
          <p:cNvPicPr preferRelativeResize="0"/>
          <p:nvPr/>
        </p:nvPicPr>
        <p:blipFill rotWithShape="1">
          <a:blip r:embed="rId4">
            <a:alphaModFix/>
          </a:blip>
          <a:srcRect l="42779" t="6693" r="44094" b="81710"/>
          <a:stretch/>
        </p:blipFill>
        <p:spPr>
          <a:xfrm rot="10800000" flipH="1">
            <a:off x="3997599" y="4069109"/>
            <a:ext cx="574401" cy="507474"/>
          </a:xfrm>
          <a:prstGeom prst="rect">
            <a:avLst/>
          </a:prstGeom>
          <a:noFill/>
          <a:ln>
            <a:noFill/>
          </a:ln>
        </p:spPr>
      </p:pic>
      <p:pic>
        <p:nvPicPr>
          <p:cNvPr id="10" name="Google Shape;424;p44">
            <a:extLst>
              <a:ext uri="{FF2B5EF4-FFF2-40B4-BE49-F238E27FC236}">
                <a16:creationId xmlns:a16="http://schemas.microsoft.com/office/drawing/2014/main" id="{AD668E6B-1735-5090-75C3-C875CAEB3FE3}"/>
              </a:ext>
            </a:extLst>
          </p:cNvPr>
          <p:cNvPicPr preferRelativeResize="0"/>
          <p:nvPr/>
        </p:nvPicPr>
        <p:blipFill rotWithShape="1">
          <a:blip r:embed="rId4">
            <a:alphaModFix/>
          </a:blip>
          <a:srcRect l="50634" t="9752" r="43731" b="81493"/>
          <a:stretch/>
        </p:blipFill>
        <p:spPr>
          <a:xfrm rot="10800000" flipH="1">
            <a:off x="912688" y="1350550"/>
            <a:ext cx="254775" cy="395850"/>
          </a:xfrm>
          <a:prstGeom prst="rect">
            <a:avLst/>
          </a:prstGeom>
          <a:noFill/>
          <a:ln>
            <a:noFill/>
          </a:ln>
        </p:spPr>
      </p:pic>
      <p:pic>
        <p:nvPicPr>
          <p:cNvPr id="11" name="Google Shape;425;p44">
            <a:extLst>
              <a:ext uri="{FF2B5EF4-FFF2-40B4-BE49-F238E27FC236}">
                <a16:creationId xmlns:a16="http://schemas.microsoft.com/office/drawing/2014/main" id="{A87A465B-4280-8817-3166-49B4BF027CA8}"/>
              </a:ext>
            </a:extLst>
          </p:cNvPr>
          <p:cNvPicPr preferRelativeResize="0"/>
          <p:nvPr/>
        </p:nvPicPr>
        <p:blipFill rotWithShape="1">
          <a:blip r:embed="rId4">
            <a:alphaModFix/>
          </a:blip>
          <a:srcRect l="50634" t="9752" r="43731" b="81493"/>
          <a:stretch/>
        </p:blipFill>
        <p:spPr>
          <a:xfrm rot="10800000" flipH="1">
            <a:off x="259788" y="3229850"/>
            <a:ext cx="254775" cy="395850"/>
          </a:xfrm>
          <a:prstGeom prst="rect">
            <a:avLst/>
          </a:prstGeom>
          <a:noFill/>
          <a:ln>
            <a:noFill/>
          </a:ln>
        </p:spPr>
      </p:pic>
      <p:pic>
        <p:nvPicPr>
          <p:cNvPr id="12" name="Picture 2" descr="love, cat, dog, valentines day, adopt, best friends animal society, cat and  dog, bfas, mia page – GIF">
            <a:extLst>
              <a:ext uri="{FF2B5EF4-FFF2-40B4-BE49-F238E27FC236}">
                <a16:creationId xmlns:a16="http://schemas.microsoft.com/office/drawing/2014/main" id="{DA7518AB-D5AE-1530-98FD-31106915A2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8627" y="4135482"/>
            <a:ext cx="975796" cy="780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2421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53"/>
          <p:cNvSpPr txBox="1">
            <a:spLocks noGrp="1"/>
          </p:cNvSpPr>
          <p:nvPr>
            <p:ph type="subTitle" idx="1"/>
          </p:nvPr>
        </p:nvSpPr>
        <p:spPr>
          <a:xfrm>
            <a:off x="720024" y="1814966"/>
            <a:ext cx="3451925" cy="2701569"/>
          </a:xfrm>
          <a:prstGeom prst="rect">
            <a:avLst/>
          </a:prstGeom>
        </p:spPr>
        <p:txBody>
          <a:bodyPr spcFirstLastPara="1" wrap="square" lIns="91425" tIns="91425" rIns="91425" bIns="91425" anchor="b" anchorCtr="0">
            <a:noAutofit/>
          </a:bodyPr>
          <a:lstStyle/>
          <a:p>
            <a:pPr marL="285750" lvl="0" indent="-285750" algn="l" rtl="0">
              <a:spcBef>
                <a:spcPts val="0"/>
              </a:spcBef>
              <a:spcAft>
                <a:spcPts val="1600"/>
              </a:spcAft>
              <a:buFont typeface="Arial" panose="020B0604020202020204" pitchFamily="34" charset="0"/>
              <a:buChar char="•"/>
            </a:pPr>
            <a:r>
              <a:rPr lang="en-IN" b="1" dirty="0"/>
              <a:t>Ravenna</a:t>
            </a:r>
            <a:r>
              <a:rPr lang="en-IN" dirty="0"/>
              <a:t> has the highest reported rate of cruelty towards cats among all cities served by APL Portage, with Kent coming in second."</a:t>
            </a:r>
          </a:p>
          <a:p>
            <a:pPr marL="285750" lvl="0" indent="-285750" algn="l" rtl="0">
              <a:spcBef>
                <a:spcPts val="0"/>
              </a:spcBef>
              <a:spcAft>
                <a:spcPts val="1600"/>
              </a:spcAft>
              <a:buFont typeface="Arial" panose="020B0604020202020204" pitchFamily="34" charset="0"/>
              <a:buChar char="•"/>
            </a:pPr>
            <a:r>
              <a:rPr lang="en-IN" dirty="0"/>
              <a:t>"APL Portage has observed the highest reported rate of cruelty towards dogs in </a:t>
            </a:r>
            <a:r>
              <a:rPr lang="en-IN" b="1" dirty="0"/>
              <a:t>Ravenna</a:t>
            </a:r>
            <a:r>
              <a:rPr lang="en-IN" dirty="0"/>
              <a:t>, with Akron coming in second place</a:t>
            </a:r>
          </a:p>
        </p:txBody>
      </p:sp>
      <p:sp>
        <p:nvSpPr>
          <p:cNvPr id="640" name="Google Shape;640;p53"/>
          <p:cNvSpPr/>
          <p:nvPr/>
        </p:nvSpPr>
        <p:spPr>
          <a:xfrm>
            <a:off x="6112706" y="760575"/>
            <a:ext cx="198000" cy="19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3"/>
          <p:cNvSpPr/>
          <p:nvPr/>
        </p:nvSpPr>
        <p:spPr>
          <a:xfrm>
            <a:off x="6444182" y="760575"/>
            <a:ext cx="198000" cy="19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3"/>
          <p:cNvSpPr/>
          <p:nvPr/>
        </p:nvSpPr>
        <p:spPr>
          <a:xfrm>
            <a:off x="6765606" y="760575"/>
            <a:ext cx="198000" cy="198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3"/>
          <p:cNvSpPr txBox="1">
            <a:spLocks noGrp="1"/>
          </p:cNvSpPr>
          <p:nvPr>
            <p:ph type="ctrTitle"/>
          </p:nvPr>
        </p:nvSpPr>
        <p:spPr>
          <a:xfrm>
            <a:off x="720024" y="459150"/>
            <a:ext cx="3287620" cy="151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sz="3600" dirty="0">
                <a:solidFill>
                  <a:schemeClr val="accent4"/>
                </a:solidFill>
              </a:rPr>
              <a:t>Cruelty Rate</a:t>
            </a:r>
            <a:br>
              <a:rPr lang="en-IN" sz="3600" dirty="0">
                <a:solidFill>
                  <a:schemeClr val="accent4"/>
                </a:solidFill>
              </a:rPr>
            </a:br>
            <a:r>
              <a:rPr lang="en-IN" sz="2000" dirty="0">
                <a:solidFill>
                  <a:schemeClr val="accent4"/>
                </a:solidFill>
              </a:rPr>
              <a:t>(areas)</a:t>
            </a:r>
          </a:p>
        </p:txBody>
      </p:sp>
      <p:pic>
        <p:nvPicPr>
          <p:cNvPr id="8" name="Picture 7">
            <a:extLst>
              <a:ext uri="{FF2B5EF4-FFF2-40B4-BE49-F238E27FC236}">
                <a16:creationId xmlns:a16="http://schemas.microsoft.com/office/drawing/2014/main" id="{06C424F4-AED3-2ABB-47AE-19D2DDE543FA}"/>
              </a:ext>
            </a:extLst>
          </p:cNvPr>
          <p:cNvPicPr>
            <a:picLocks noChangeAspect="1"/>
          </p:cNvPicPr>
          <p:nvPr/>
        </p:nvPicPr>
        <p:blipFill>
          <a:blip r:embed="rId3"/>
          <a:stretch>
            <a:fillRect/>
          </a:stretch>
        </p:blipFill>
        <p:spPr>
          <a:xfrm>
            <a:off x="4181248" y="2318337"/>
            <a:ext cx="743456" cy="1624289"/>
          </a:xfrm>
          <a:prstGeom prst="rect">
            <a:avLst/>
          </a:prstGeom>
        </p:spPr>
      </p:pic>
      <p:pic>
        <p:nvPicPr>
          <p:cNvPr id="10" name="Picture 9">
            <a:extLst>
              <a:ext uri="{FF2B5EF4-FFF2-40B4-BE49-F238E27FC236}">
                <a16:creationId xmlns:a16="http://schemas.microsoft.com/office/drawing/2014/main" id="{E12A7163-766D-2D96-D931-5200C72CF04A}"/>
              </a:ext>
            </a:extLst>
          </p:cNvPr>
          <p:cNvPicPr>
            <a:picLocks noChangeAspect="1"/>
          </p:cNvPicPr>
          <p:nvPr/>
        </p:nvPicPr>
        <p:blipFill>
          <a:blip r:embed="rId4"/>
          <a:stretch>
            <a:fillRect/>
          </a:stretch>
        </p:blipFill>
        <p:spPr>
          <a:xfrm>
            <a:off x="4924704" y="2315706"/>
            <a:ext cx="4171947" cy="1624288"/>
          </a:xfrm>
          <a:prstGeom prst="rect">
            <a:avLst/>
          </a:prstGeom>
        </p:spPr>
      </p:pic>
      <p:pic>
        <p:nvPicPr>
          <p:cNvPr id="12" name="Picture 11">
            <a:extLst>
              <a:ext uri="{FF2B5EF4-FFF2-40B4-BE49-F238E27FC236}">
                <a16:creationId xmlns:a16="http://schemas.microsoft.com/office/drawing/2014/main" id="{36232AE5-BB8B-4CA0-B312-4F1DF5D622F6}"/>
              </a:ext>
            </a:extLst>
          </p:cNvPr>
          <p:cNvPicPr>
            <a:picLocks noChangeAspect="1"/>
          </p:cNvPicPr>
          <p:nvPr/>
        </p:nvPicPr>
        <p:blipFill>
          <a:blip r:embed="rId5"/>
          <a:stretch>
            <a:fillRect/>
          </a:stretch>
        </p:blipFill>
        <p:spPr>
          <a:xfrm>
            <a:off x="4171949" y="2030191"/>
            <a:ext cx="2131495" cy="284200"/>
          </a:xfrm>
          <a:prstGeom prst="rect">
            <a:avLst/>
          </a:prstGeom>
        </p:spPr>
      </p:pic>
      <p:pic>
        <p:nvPicPr>
          <p:cNvPr id="13" name="Google Shape;423;p44">
            <a:extLst>
              <a:ext uri="{FF2B5EF4-FFF2-40B4-BE49-F238E27FC236}">
                <a16:creationId xmlns:a16="http://schemas.microsoft.com/office/drawing/2014/main" id="{547B449C-C275-4755-DD7F-D4E311DF960F}"/>
              </a:ext>
            </a:extLst>
          </p:cNvPr>
          <p:cNvPicPr preferRelativeResize="0"/>
          <p:nvPr/>
        </p:nvPicPr>
        <p:blipFill rotWithShape="1">
          <a:blip r:embed="rId6">
            <a:alphaModFix/>
          </a:blip>
          <a:srcRect l="42779" t="6693" r="44094" b="81710"/>
          <a:stretch/>
        </p:blipFill>
        <p:spPr>
          <a:xfrm rot="10800000" flipH="1">
            <a:off x="4181248" y="4080766"/>
            <a:ext cx="574401" cy="507474"/>
          </a:xfrm>
          <a:prstGeom prst="rect">
            <a:avLst/>
          </a:prstGeom>
          <a:noFill/>
          <a:ln>
            <a:noFill/>
          </a:ln>
        </p:spPr>
      </p:pic>
      <p:pic>
        <p:nvPicPr>
          <p:cNvPr id="14" name="Google Shape;424;p44">
            <a:extLst>
              <a:ext uri="{FF2B5EF4-FFF2-40B4-BE49-F238E27FC236}">
                <a16:creationId xmlns:a16="http://schemas.microsoft.com/office/drawing/2014/main" id="{87A72986-3113-790C-9D4D-49979550A78A}"/>
              </a:ext>
            </a:extLst>
          </p:cNvPr>
          <p:cNvPicPr preferRelativeResize="0"/>
          <p:nvPr/>
        </p:nvPicPr>
        <p:blipFill rotWithShape="1">
          <a:blip r:embed="rId6">
            <a:alphaModFix/>
          </a:blip>
          <a:srcRect l="50634" t="9752" r="43731" b="81493"/>
          <a:stretch/>
        </p:blipFill>
        <p:spPr>
          <a:xfrm rot="10800000" flipH="1">
            <a:off x="3707634" y="562725"/>
            <a:ext cx="254775" cy="395850"/>
          </a:xfrm>
          <a:prstGeom prst="rect">
            <a:avLst/>
          </a:prstGeom>
          <a:noFill/>
          <a:ln>
            <a:noFill/>
          </a:ln>
        </p:spPr>
      </p:pic>
      <p:pic>
        <p:nvPicPr>
          <p:cNvPr id="15" name="Google Shape;425;p44">
            <a:extLst>
              <a:ext uri="{FF2B5EF4-FFF2-40B4-BE49-F238E27FC236}">
                <a16:creationId xmlns:a16="http://schemas.microsoft.com/office/drawing/2014/main" id="{BE9BC018-AAFF-25A5-1D2B-9AD25A1239A5}"/>
              </a:ext>
            </a:extLst>
          </p:cNvPr>
          <p:cNvPicPr preferRelativeResize="0"/>
          <p:nvPr/>
        </p:nvPicPr>
        <p:blipFill rotWithShape="1">
          <a:blip r:embed="rId6">
            <a:alphaModFix/>
          </a:blip>
          <a:srcRect l="50634" t="9752" r="43731" b="81493"/>
          <a:stretch/>
        </p:blipFill>
        <p:spPr>
          <a:xfrm rot="10800000" flipH="1">
            <a:off x="259788" y="3229850"/>
            <a:ext cx="254775" cy="395850"/>
          </a:xfrm>
          <a:prstGeom prst="rect">
            <a:avLst/>
          </a:prstGeom>
          <a:noFill/>
          <a:ln>
            <a:noFill/>
          </a:ln>
        </p:spPr>
      </p:pic>
      <p:pic>
        <p:nvPicPr>
          <p:cNvPr id="16" name="Picture 2" descr="love, cat, dog, valentines day, adopt, best friends animal society, cat and  dog, bfas, mia page – GIF">
            <a:extLst>
              <a:ext uri="{FF2B5EF4-FFF2-40B4-BE49-F238E27FC236}">
                <a16:creationId xmlns:a16="http://schemas.microsoft.com/office/drawing/2014/main" id="{C2F13553-7244-7474-AB4C-657C9211C5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58627" y="4135482"/>
            <a:ext cx="975796" cy="780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5345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53"/>
          <p:cNvSpPr txBox="1">
            <a:spLocks noGrp="1"/>
          </p:cNvSpPr>
          <p:nvPr>
            <p:ph type="subTitle" idx="1"/>
          </p:nvPr>
        </p:nvSpPr>
        <p:spPr>
          <a:xfrm>
            <a:off x="5127717" y="1548475"/>
            <a:ext cx="3866264" cy="2701569"/>
          </a:xfrm>
          <a:prstGeom prst="rect">
            <a:avLst/>
          </a:prstGeom>
        </p:spPr>
        <p:txBody>
          <a:bodyPr spcFirstLastPara="1" wrap="square" lIns="91425" tIns="91425" rIns="91425" bIns="91425" anchor="b" anchorCtr="0">
            <a:noAutofit/>
          </a:bodyPr>
          <a:lstStyle/>
          <a:p>
            <a:pPr marL="0" lvl="0" indent="0" algn="l" rtl="0">
              <a:spcBef>
                <a:spcPts val="0"/>
              </a:spcBef>
            </a:pPr>
            <a:r>
              <a:rPr lang="en-IN" sz="1400" dirty="0"/>
              <a:t>We </a:t>
            </a:r>
            <a:r>
              <a:rPr lang="en-IN" sz="1400" dirty="0" err="1"/>
              <a:t>analyzed</a:t>
            </a:r>
            <a:r>
              <a:rPr lang="en-IN" sz="1400" dirty="0"/>
              <a:t> the average annual donations for 20 years and 5 years.</a:t>
            </a:r>
          </a:p>
          <a:p>
            <a:pPr marL="285750" lvl="0" indent="-285750" algn="l" rtl="0">
              <a:spcBef>
                <a:spcPts val="0"/>
              </a:spcBef>
              <a:buFont typeface="Arial" panose="020B0604020202020204" pitchFamily="34" charset="0"/>
              <a:buChar char="•"/>
            </a:pPr>
            <a:r>
              <a:rPr lang="en-IN" sz="1400" dirty="0"/>
              <a:t>Kent has donated an average of $119K per year over the past 20 years and $235K per year over the past 5 years.</a:t>
            </a:r>
          </a:p>
          <a:p>
            <a:pPr marL="285750" lvl="0" indent="-285750" algn="l" rtl="0">
              <a:spcBef>
                <a:spcPts val="0"/>
              </a:spcBef>
              <a:buFont typeface="Arial" panose="020B0604020202020204" pitchFamily="34" charset="0"/>
              <a:buChar char="•"/>
            </a:pPr>
            <a:r>
              <a:rPr lang="en-IN" sz="1400" dirty="0"/>
              <a:t>Ravenna has donated an average of $117K per year over the past 20 years and $148K per year over the past 5 years.</a:t>
            </a:r>
          </a:p>
          <a:p>
            <a:pPr marL="285750" lvl="0" indent="-285750" algn="l" rtl="0">
              <a:spcBef>
                <a:spcPts val="0"/>
              </a:spcBef>
              <a:buFont typeface="Arial" panose="020B0604020202020204" pitchFamily="34" charset="0"/>
              <a:buChar char="•"/>
            </a:pPr>
            <a:r>
              <a:rPr lang="en-IN" sz="1400" dirty="0"/>
              <a:t>Rootstown has donated an average of $47K per year over the past 20 years and $158K per year over the past 5 years.</a:t>
            </a:r>
          </a:p>
          <a:p>
            <a:pPr marL="285750" lvl="0" indent="-285750" algn="l" rtl="0">
              <a:spcBef>
                <a:spcPts val="0"/>
              </a:spcBef>
              <a:buFont typeface="Arial" panose="020B0604020202020204" pitchFamily="34" charset="0"/>
              <a:buChar char="•"/>
            </a:pPr>
            <a:endParaRPr lang="en-IN" sz="1400" dirty="0"/>
          </a:p>
        </p:txBody>
      </p:sp>
      <p:sp>
        <p:nvSpPr>
          <p:cNvPr id="643" name="Google Shape;643;p53"/>
          <p:cNvSpPr txBox="1">
            <a:spLocks noGrp="1"/>
          </p:cNvSpPr>
          <p:nvPr>
            <p:ph type="ctrTitle"/>
          </p:nvPr>
        </p:nvSpPr>
        <p:spPr>
          <a:xfrm>
            <a:off x="5127717" y="387713"/>
            <a:ext cx="3287620" cy="151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sz="3600" dirty="0">
                <a:solidFill>
                  <a:schemeClr val="accent4"/>
                </a:solidFill>
              </a:rPr>
              <a:t>Donation trend</a:t>
            </a:r>
            <a:br>
              <a:rPr lang="en-IN" sz="3600" dirty="0">
                <a:solidFill>
                  <a:schemeClr val="accent4"/>
                </a:solidFill>
              </a:rPr>
            </a:br>
            <a:r>
              <a:rPr lang="en-IN" sz="2000" dirty="0">
                <a:solidFill>
                  <a:schemeClr val="accent4"/>
                </a:solidFill>
              </a:rPr>
              <a:t>(revenue vs area)</a:t>
            </a:r>
            <a:endParaRPr lang="en-IN" sz="3600" dirty="0">
              <a:solidFill>
                <a:schemeClr val="accent4"/>
              </a:solidFill>
            </a:endParaRPr>
          </a:p>
        </p:txBody>
      </p:sp>
      <p:sp>
        <p:nvSpPr>
          <p:cNvPr id="2" name="Google Shape;640;p53">
            <a:extLst>
              <a:ext uri="{FF2B5EF4-FFF2-40B4-BE49-F238E27FC236}">
                <a16:creationId xmlns:a16="http://schemas.microsoft.com/office/drawing/2014/main" id="{72B447E3-F1A4-6C9A-CE88-07511C313DFF}"/>
              </a:ext>
            </a:extLst>
          </p:cNvPr>
          <p:cNvSpPr/>
          <p:nvPr/>
        </p:nvSpPr>
        <p:spPr>
          <a:xfrm>
            <a:off x="1945660" y="387713"/>
            <a:ext cx="198000" cy="19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41;p53">
            <a:extLst>
              <a:ext uri="{FF2B5EF4-FFF2-40B4-BE49-F238E27FC236}">
                <a16:creationId xmlns:a16="http://schemas.microsoft.com/office/drawing/2014/main" id="{D5C2EB0A-11AB-51DF-BBF5-F70AA70C600D}"/>
              </a:ext>
            </a:extLst>
          </p:cNvPr>
          <p:cNvSpPr/>
          <p:nvPr/>
        </p:nvSpPr>
        <p:spPr>
          <a:xfrm>
            <a:off x="2277136" y="387713"/>
            <a:ext cx="198000" cy="19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42;p53">
            <a:extLst>
              <a:ext uri="{FF2B5EF4-FFF2-40B4-BE49-F238E27FC236}">
                <a16:creationId xmlns:a16="http://schemas.microsoft.com/office/drawing/2014/main" id="{6AD98D65-C9E5-1EE5-185A-B87231DB4701}"/>
              </a:ext>
            </a:extLst>
          </p:cNvPr>
          <p:cNvSpPr/>
          <p:nvPr/>
        </p:nvSpPr>
        <p:spPr>
          <a:xfrm>
            <a:off x="2598560" y="387713"/>
            <a:ext cx="198000" cy="198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Google Shape;423;p44">
            <a:extLst>
              <a:ext uri="{FF2B5EF4-FFF2-40B4-BE49-F238E27FC236}">
                <a16:creationId xmlns:a16="http://schemas.microsoft.com/office/drawing/2014/main" id="{55AA724E-EE9D-C54E-4287-3AF864BD45BC}"/>
              </a:ext>
            </a:extLst>
          </p:cNvPr>
          <p:cNvPicPr preferRelativeResize="0"/>
          <p:nvPr/>
        </p:nvPicPr>
        <p:blipFill rotWithShape="1">
          <a:blip r:embed="rId3">
            <a:alphaModFix/>
          </a:blip>
          <a:srcRect l="42779" t="6693" r="44094" b="81710"/>
          <a:stretch/>
        </p:blipFill>
        <p:spPr>
          <a:xfrm rot="10800000" flipH="1">
            <a:off x="4356764" y="4339345"/>
            <a:ext cx="574401" cy="507474"/>
          </a:xfrm>
          <a:prstGeom prst="rect">
            <a:avLst/>
          </a:prstGeom>
          <a:noFill/>
          <a:ln>
            <a:noFill/>
          </a:ln>
        </p:spPr>
      </p:pic>
      <p:pic>
        <p:nvPicPr>
          <p:cNvPr id="10" name="Google Shape;424;p44">
            <a:extLst>
              <a:ext uri="{FF2B5EF4-FFF2-40B4-BE49-F238E27FC236}">
                <a16:creationId xmlns:a16="http://schemas.microsoft.com/office/drawing/2014/main" id="{AD668E6B-1735-5090-75C3-C875CAEB3FE3}"/>
              </a:ext>
            </a:extLst>
          </p:cNvPr>
          <p:cNvPicPr preferRelativeResize="0"/>
          <p:nvPr/>
        </p:nvPicPr>
        <p:blipFill rotWithShape="1">
          <a:blip r:embed="rId3">
            <a:alphaModFix/>
          </a:blip>
          <a:srcRect l="50634" t="9752" r="43731" b="81493"/>
          <a:stretch/>
        </p:blipFill>
        <p:spPr>
          <a:xfrm rot="10800000" flipH="1">
            <a:off x="912688" y="1350550"/>
            <a:ext cx="254775" cy="395850"/>
          </a:xfrm>
          <a:prstGeom prst="rect">
            <a:avLst/>
          </a:prstGeom>
          <a:noFill/>
          <a:ln>
            <a:noFill/>
          </a:ln>
        </p:spPr>
      </p:pic>
      <p:pic>
        <p:nvPicPr>
          <p:cNvPr id="11" name="Google Shape;425;p44">
            <a:extLst>
              <a:ext uri="{FF2B5EF4-FFF2-40B4-BE49-F238E27FC236}">
                <a16:creationId xmlns:a16="http://schemas.microsoft.com/office/drawing/2014/main" id="{A87A465B-4280-8817-3166-49B4BF027CA8}"/>
              </a:ext>
            </a:extLst>
          </p:cNvPr>
          <p:cNvPicPr preferRelativeResize="0"/>
          <p:nvPr/>
        </p:nvPicPr>
        <p:blipFill rotWithShape="1">
          <a:blip r:embed="rId3">
            <a:alphaModFix/>
          </a:blip>
          <a:srcRect l="50634" t="9752" r="43731" b="81493"/>
          <a:stretch/>
        </p:blipFill>
        <p:spPr>
          <a:xfrm rot="10800000" flipH="1">
            <a:off x="259788" y="3229850"/>
            <a:ext cx="254775" cy="395850"/>
          </a:xfrm>
          <a:prstGeom prst="rect">
            <a:avLst/>
          </a:prstGeom>
          <a:noFill/>
          <a:ln>
            <a:noFill/>
          </a:ln>
        </p:spPr>
      </p:pic>
      <p:pic>
        <p:nvPicPr>
          <p:cNvPr id="6" name="Picture 5">
            <a:extLst>
              <a:ext uri="{FF2B5EF4-FFF2-40B4-BE49-F238E27FC236}">
                <a16:creationId xmlns:a16="http://schemas.microsoft.com/office/drawing/2014/main" id="{BA3F5834-AEBB-FF44-95E7-EB5DE67FA747}"/>
              </a:ext>
            </a:extLst>
          </p:cNvPr>
          <p:cNvPicPr>
            <a:picLocks noChangeAspect="1"/>
          </p:cNvPicPr>
          <p:nvPr/>
        </p:nvPicPr>
        <p:blipFill>
          <a:blip r:embed="rId4"/>
          <a:stretch>
            <a:fillRect/>
          </a:stretch>
        </p:blipFill>
        <p:spPr>
          <a:xfrm>
            <a:off x="66907" y="768376"/>
            <a:ext cx="3364582" cy="2172181"/>
          </a:xfrm>
          <a:prstGeom prst="rect">
            <a:avLst/>
          </a:prstGeom>
        </p:spPr>
      </p:pic>
      <p:sp>
        <p:nvSpPr>
          <p:cNvPr id="7" name="TextBox 6">
            <a:extLst>
              <a:ext uri="{FF2B5EF4-FFF2-40B4-BE49-F238E27FC236}">
                <a16:creationId xmlns:a16="http://schemas.microsoft.com/office/drawing/2014/main" id="{EACCA274-CFDB-DC44-E5CB-9EE9D1D3A2D7}"/>
              </a:ext>
            </a:extLst>
          </p:cNvPr>
          <p:cNvSpPr txBox="1"/>
          <p:nvPr/>
        </p:nvSpPr>
        <p:spPr>
          <a:xfrm>
            <a:off x="385012" y="4497169"/>
            <a:ext cx="4351294" cy="461665"/>
          </a:xfrm>
          <a:prstGeom prst="rect">
            <a:avLst/>
          </a:prstGeom>
          <a:noFill/>
        </p:spPr>
        <p:txBody>
          <a:bodyPr wrap="square" rtlCol="0">
            <a:spAutoFit/>
          </a:bodyPr>
          <a:lstStyle/>
          <a:p>
            <a:r>
              <a:rPr lang="en-IN" sz="1200" i="1" dirty="0">
                <a:solidFill>
                  <a:schemeClr val="bg2"/>
                </a:solidFill>
              </a:rPr>
              <a:t>Kent has consistently been the leading city in terms of donations over both the past 20 years and the past 5 years.</a:t>
            </a:r>
          </a:p>
        </p:txBody>
      </p:sp>
      <p:sp>
        <p:nvSpPr>
          <p:cNvPr id="12" name="TextBox 11">
            <a:extLst>
              <a:ext uri="{FF2B5EF4-FFF2-40B4-BE49-F238E27FC236}">
                <a16:creationId xmlns:a16="http://schemas.microsoft.com/office/drawing/2014/main" id="{A8DC4080-F824-64D6-A397-06CE45CC7CD4}"/>
              </a:ext>
            </a:extLst>
          </p:cNvPr>
          <p:cNvSpPr txBox="1"/>
          <p:nvPr/>
        </p:nvSpPr>
        <p:spPr>
          <a:xfrm>
            <a:off x="5002255" y="4481869"/>
            <a:ext cx="4141745" cy="461665"/>
          </a:xfrm>
          <a:prstGeom prst="rect">
            <a:avLst/>
          </a:prstGeom>
          <a:noFill/>
        </p:spPr>
        <p:txBody>
          <a:bodyPr wrap="square" rtlCol="0">
            <a:spAutoFit/>
          </a:bodyPr>
          <a:lstStyle/>
          <a:p>
            <a:r>
              <a:rPr lang="en-IN" sz="1200" i="1" dirty="0">
                <a:solidFill>
                  <a:schemeClr val="bg2"/>
                </a:solidFill>
              </a:rPr>
              <a:t>Rootstown has significantly increased its donations over the past 5 years, showing a generous trend.</a:t>
            </a:r>
          </a:p>
        </p:txBody>
      </p:sp>
      <p:pic>
        <p:nvPicPr>
          <p:cNvPr id="14" name="Picture 13">
            <a:extLst>
              <a:ext uri="{FF2B5EF4-FFF2-40B4-BE49-F238E27FC236}">
                <a16:creationId xmlns:a16="http://schemas.microsoft.com/office/drawing/2014/main" id="{5E52944F-F536-C047-7139-67472485AB89}"/>
              </a:ext>
            </a:extLst>
          </p:cNvPr>
          <p:cNvPicPr>
            <a:picLocks noChangeAspect="1"/>
          </p:cNvPicPr>
          <p:nvPr/>
        </p:nvPicPr>
        <p:blipFill>
          <a:blip r:embed="rId5"/>
          <a:stretch>
            <a:fillRect/>
          </a:stretch>
        </p:blipFill>
        <p:spPr>
          <a:xfrm>
            <a:off x="2758283" y="2250281"/>
            <a:ext cx="2156041" cy="2024686"/>
          </a:xfrm>
          <a:prstGeom prst="rect">
            <a:avLst/>
          </a:prstGeom>
        </p:spPr>
      </p:pic>
    </p:spTree>
    <p:extLst>
      <p:ext uri="{BB962C8B-B14F-4D97-AF65-F5344CB8AC3E}">
        <p14:creationId xmlns:p14="http://schemas.microsoft.com/office/powerpoint/2010/main" val="471469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53"/>
          <p:cNvSpPr txBox="1">
            <a:spLocks noGrp="1"/>
          </p:cNvSpPr>
          <p:nvPr>
            <p:ph type="subTitle" idx="1"/>
          </p:nvPr>
        </p:nvSpPr>
        <p:spPr>
          <a:xfrm>
            <a:off x="720024" y="1814966"/>
            <a:ext cx="3451925" cy="2264115"/>
          </a:xfrm>
          <a:prstGeom prst="rect">
            <a:avLst/>
          </a:prstGeom>
        </p:spPr>
        <p:txBody>
          <a:bodyPr spcFirstLastPara="1" wrap="square" lIns="91425" tIns="91425" rIns="91425" bIns="91425" anchor="b" anchorCtr="0">
            <a:noAutofit/>
          </a:bodyPr>
          <a:lstStyle/>
          <a:p>
            <a:pPr marL="0" lvl="0" indent="0" algn="l" rtl="0">
              <a:spcBef>
                <a:spcPts val="0"/>
              </a:spcBef>
              <a:spcAft>
                <a:spcPts val="1600"/>
              </a:spcAft>
            </a:pPr>
            <a:r>
              <a:rPr lang="en-IN" b="1" dirty="0"/>
              <a:t>December</a:t>
            </a:r>
            <a:r>
              <a:rPr lang="en-IN" dirty="0"/>
              <a:t> has the highest donation amounts at APL Portage, followed by November and April.</a:t>
            </a:r>
          </a:p>
          <a:p>
            <a:pPr marL="285750" lvl="0" indent="-285750" algn="l" rtl="0">
              <a:spcBef>
                <a:spcPts val="0"/>
              </a:spcBef>
              <a:spcAft>
                <a:spcPts val="1600"/>
              </a:spcAft>
              <a:buFont typeface="Arial" panose="020B0604020202020204" pitchFamily="34" charset="0"/>
              <a:buChar char="•"/>
            </a:pPr>
            <a:endParaRPr lang="en-IN" dirty="0"/>
          </a:p>
        </p:txBody>
      </p:sp>
      <p:sp>
        <p:nvSpPr>
          <p:cNvPr id="640" name="Google Shape;640;p53"/>
          <p:cNvSpPr/>
          <p:nvPr/>
        </p:nvSpPr>
        <p:spPr>
          <a:xfrm>
            <a:off x="6112706" y="760575"/>
            <a:ext cx="198000" cy="19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3"/>
          <p:cNvSpPr/>
          <p:nvPr/>
        </p:nvSpPr>
        <p:spPr>
          <a:xfrm>
            <a:off x="6444182" y="760575"/>
            <a:ext cx="198000" cy="19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3"/>
          <p:cNvSpPr/>
          <p:nvPr/>
        </p:nvSpPr>
        <p:spPr>
          <a:xfrm>
            <a:off x="6765606" y="760575"/>
            <a:ext cx="198000" cy="198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3"/>
          <p:cNvSpPr txBox="1">
            <a:spLocks noGrp="1"/>
          </p:cNvSpPr>
          <p:nvPr>
            <p:ph type="ctrTitle"/>
          </p:nvPr>
        </p:nvSpPr>
        <p:spPr>
          <a:xfrm>
            <a:off x="720024" y="459150"/>
            <a:ext cx="3287620" cy="151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sz="3600" dirty="0">
                <a:solidFill>
                  <a:schemeClr val="accent4"/>
                </a:solidFill>
              </a:rPr>
              <a:t>Donation trend</a:t>
            </a:r>
            <a:br>
              <a:rPr lang="en-IN" sz="5400" dirty="0">
                <a:solidFill>
                  <a:schemeClr val="accent4"/>
                </a:solidFill>
              </a:rPr>
            </a:br>
            <a:r>
              <a:rPr lang="en-IN" sz="2000" dirty="0">
                <a:solidFill>
                  <a:schemeClr val="accent4"/>
                </a:solidFill>
              </a:rPr>
              <a:t>(across month)</a:t>
            </a:r>
          </a:p>
        </p:txBody>
      </p:sp>
      <p:pic>
        <p:nvPicPr>
          <p:cNvPr id="13" name="Google Shape;423;p44">
            <a:extLst>
              <a:ext uri="{FF2B5EF4-FFF2-40B4-BE49-F238E27FC236}">
                <a16:creationId xmlns:a16="http://schemas.microsoft.com/office/drawing/2014/main" id="{547B449C-C275-4755-DD7F-D4E311DF960F}"/>
              </a:ext>
            </a:extLst>
          </p:cNvPr>
          <p:cNvPicPr preferRelativeResize="0"/>
          <p:nvPr/>
        </p:nvPicPr>
        <p:blipFill rotWithShape="1">
          <a:blip r:embed="rId3">
            <a:alphaModFix/>
          </a:blip>
          <a:srcRect l="42779" t="6693" r="44094" b="81710"/>
          <a:stretch/>
        </p:blipFill>
        <p:spPr>
          <a:xfrm rot="10800000" flipH="1">
            <a:off x="7285701" y="4516535"/>
            <a:ext cx="574401" cy="507474"/>
          </a:xfrm>
          <a:prstGeom prst="rect">
            <a:avLst/>
          </a:prstGeom>
          <a:noFill/>
          <a:ln>
            <a:noFill/>
          </a:ln>
        </p:spPr>
      </p:pic>
      <p:pic>
        <p:nvPicPr>
          <p:cNvPr id="14" name="Google Shape;424;p44">
            <a:extLst>
              <a:ext uri="{FF2B5EF4-FFF2-40B4-BE49-F238E27FC236}">
                <a16:creationId xmlns:a16="http://schemas.microsoft.com/office/drawing/2014/main" id="{87A72986-3113-790C-9D4D-49979550A78A}"/>
              </a:ext>
            </a:extLst>
          </p:cNvPr>
          <p:cNvPicPr preferRelativeResize="0"/>
          <p:nvPr/>
        </p:nvPicPr>
        <p:blipFill rotWithShape="1">
          <a:blip r:embed="rId3">
            <a:alphaModFix/>
          </a:blip>
          <a:srcRect l="50634" t="9752" r="43731" b="81493"/>
          <a:stretch/>
        </p:blipFill>
        <p:spPr>
          <a:xfrm rot="10800000" flipH="1">
            <a:off x="3707634" y="562725"/>
            <a:ext cx="254775" cy="395850"/>
          </a:xfrm>
          <a:prstGeom prst="rect">
            <a:avLst/>
          </a:prstGeom>
          <a:noFill/>
          <a:ln>
            <a:noFill/>
          </a:ln>
        </p:spPr>
      </p:pic>
      <p:pic>
        <p:nvPicPr>
          <p:cNvPr id="15" name="Google Shape;425;p44">
            <a:extLst>
              <a:ext uri="{FF2B5EF4-FFF2-40B4-BE49-F238E27FC236}">
                <a16:creationId xmlns:a16="http://schemas.microsoft.com/office/drawing/2014/main" id="{BE9BC018-AAFF-25A5-1D2B-9AD25A1239A5}"/>
              </a:ext>
            </a:extLst>
          </p:cNvPr>
          <p:cNvPicPr preferRelativeResize="0"/>
          <p:nvPr/>
        </p:nvPicPr>
        <p:blipFill rotWithShape="1">
          <a:blip r:embed="rId3">
            <a:alphaModFix/>
          </a:blip>
          <a:srcRect l="50634" t="9752" r="43731" b="81493"/>
          <a:stretch/>
        </p:blipFill>
        <p:spPr>
          <a:xfrm rot="10800000" flipH="1">
            <a:off x="259788" y="3229850"/>
            <a:ext cx="254775" cy="395850"/>
          </a:xfrm>
          <a:prstGeom prst="rect">
            <a:avLst/>
          </a:prstGeom>
          <a:noFill/>
          <a:ln>
            <a:noFill/>
          </a:ln>
        </p:spPr>
      </p:pic>
      <p:pic>
        <p:nvPicPr>
          <p:cNvPr id="2" name="Picture 1">
            <a:extLst>
              <a:ext uri="{FF2B5EF4-FFF2-40B4-BE49-F238E27FC236}">
                <a16:creationId xmlns:a16="http://schemas.microsoft.com/office/drawing/2014/main" id="{A05EE15B-1D99-ED8B-6D03-9E8D2AD18E96}"/>
              </a:ext>
            </a:extLst>
          </p:cNvPr>
          <p:cNvPicPr>
            <a:picLocks noChangeAspect="1"/>
          </p:cNvPicPr>
          <p:nvPr/>
        </p:nvPicPr>
        <p:blipFill>
          <a:blip r:embed="rId4"/>
          <a:stretch>
            <a:fillRect/>
          </a:stretch>
        </p:blipFill>
        <p:spPr>
          <a:xfrm>
            <a:off x="4563931" y="1560153"/>
            <a:ext cx="4284149" cy="2765855"/>
          </a:xfrm>
          <a:prstGeom prst="rect">
            <a:avLst/>
          </a:prstGeom>
        </p:spPr>
      </p:pic>
      <p:pic>
        <p:nvPicPr>
          <p:cNvPr id="3" name="Picture 2" descr="love, cat, dog, valentines day, adopt, best friends animal society, cat and  dog, bfas, mia page – GIF">
            <a:extLst>
              <a:ext uri="{FF2B5EF4-FFF2-40B4-BE49-F238E27FC236}">
                <a16:creationId xmlns:a16="http://schemas.microsoft.com/office/drawing/2014/main" id="{11F6782E-8BBB-136F-5A4A-D043F00B47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564" y="4154835"/>
            <a:ext cx="975796" cy="780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6752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53"/>
          <p:cNvSpPr txBox="1">
            <a:spLocks noGrp="1"/>
          </p:cNvSpPr>
          <p:nvPr>
            <p:ph type="subTitle" idx="1"/>
          </p:nvPr>
        </p:nvSpPr>
        <p:spPr>
          <a:xfrm>
            <a:off x="4481098" y="2076990"/>
            <a:ext cx="4462877" cy="2701569"/>
          </a:xfrm>
          <a:prstGeom prst="rect">
            <a:avLst/>
          </a:prstGeom>
        </p:spPr>
        <p:txBody>
          <a:bodyPr spcFirstLastPara="1" wrap="square" lIns="91425" tIns="91425" rIns="91425" bIns="91425" anchor="b" anchorCtr="0">
            <a:noAutofit/>
          </a:bodyPr>
          <a:lstStyle/>
          <a:p>
            <a:pPr marL="285750" lvl="0" indent="-285750" algn="l" rtl="0">
              <a:spcBef>
                <a:spcPts val="0"/>
              </a:spcBef>
              <a:buFont typeface="Arial" panose="020B0604020202020204" pitchFamily="34" charset="0"/>
              <a:buChar char="•"/>
            </a:pPr>
            <a:r>
              <a:rPr lang="en-IN" sz="1300" dirty="0"/>
              <a:t>APL Portage's top five donation types are mailing list, memberships, wills/bequests/trusts, donations, and adoptions.</a:t>
            </a:r>
          </a:p>
          <a:p>
            <a:pPr marL="285750" lvl="0" indent="-285750" algn="l" rtl="0">
              <a:spcBef>
                <a:spcPts val="0"/>
              </a:spcBef>
              <a:buFont typeface="Arial" panose="020B0604020202020204" pitchFamily="34" charset="0"/>
              <a:buChar char="•"/>
            </a:pPr>
            <a:r>
              <a:rPr lang="en-IN" sz="1300" dirty="0"/>
              <a:t>Over the past 20 years, the mailing list newsletter has been the highest source of funds, generating over three times more funds than the second-highest source.</a:t>
            </a:r>
          </a:p>
          <a:p>
            <a:pPr marL="285750" lvl="0" indent="-285750" algn="l" rtl="0">
              <a:spcBef>
                <a:spcPts val="0"/>
              </a:spcBef>
              <a:buFont typeface="Arial" panose="020B0604020202020204" pitchFamily="34" charset="0"/>
              <a:buChar char="•"/>
            </a:pPr>
            <a:r>
              <a:rPr lang="en-IN" sz="1300" dirty="0"/>
              <a:t>In the last five years, the mailing list newsletter appeals and membership donations have remained the top two sources of funds.</a:t>
            </a:r>
          </a:p>
          <a:p>
            <a:pPr marL="285750" lvl="0" indent="-285750" algn="l" rtl="0">
              <a:spcBef>
                <a:spcPts val="0"/>
              </a:spcBef>
              <a:buFont typeface="Arial" panose="020B0604020202020204" pitchFamily="34" charset="0"/>
              <a:buChar char="•"/>
            </a:pPr>
            <a:r>
              <a:rPr lang="en-IN" sz="1300" dirty="0"/>
              <a:t> General donations have replaced wills/bequests/trusts as the third-highest source of funds in the last five years.</a:t>
            </a:r>
          </a:p>
          <a:p>
            <a:pPr marL="285750" lvl="0" indent="-285750" algn="l" rtl="0">
              <a:spcBef>
                <a:spcPts val="0"/>
              </a:spcBef>
              <a:buFont typeface="Arial" panose="020B0604020202020204" pitchFamily="34" charset="0"/>
              <a:buChar char="•"/>
            </a:pPr>
            <a:r>
              <a:rPr lang="en-IN" sz="1300" dirty="0"/>
              <a:t>The data suggests that APL Portage's donation focus has shifted from wills/bequests/trusts to general donations.</a:t>
            </a:r>
          </a:p>
        </p:txBody>
      </p:sp>
      <p:sp>
        <p:nvSpPr>
          <p:cNvPr id="643" name="Google Shape;643;p53"/>
          <p:cNvSpPr txBox="1">
            <a:spLocks noGrp="1"/>
          </p:cNvSpPr>
          <p:nvPr>
            <p:ph type="ctrTitle"/>
          </p:nvPr>
        </p:nvSpPr>
        <p:spPr>
          <a:xfrm>
            <a:off x="4804407" y="386982"/>
            <a:ext cx="3816258" cy="151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sz="3600" dirty="0">
                <a:solidFill>
                  <a:schemeClr val="accent4"/>
                </a:solidFill>
              </a:rPr>
              <a:t>Sponsorship Trends by Type</a:t>
            </a:r>
          </a:p>
        </p:txBody>
      </p:sp>
      <p:sp>
        <p:nvSpPr>
          <p:cNvPr id="2" name="Google Shape;640;p53">
            <a:extLst>
              <a:ext uri="{FF2B5EF4-FFF2-40B4-BE49-F238E27FC236}">
                <a16:creationId xmlns:a16="http://schemas.microsoft.com/office/drawing/2014/main" id="{72B447E3-F1A4-6C9A-CE88-07511C313DFF}"/>
              </a:ext>
            </a:extLst>
          </p:cNvPr>
          <p:cNvSpPr/>
          <p:nvPr/>
        </p:nvSpPr>
        <p:spPr>
          <a:xfrm>
            <a:off x="1802785" y="639132"/>
            <a:ext cx="198000" cy="19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41;p53">
            <a:extLst>
              <a:ext uri="{FF2B5EF4-FFF2-40B4-BE49-F238E27FC236}">
                <a16:creationId xmlns:a16="http://schemas.microsoft.com/office/drawing/2014/main" id="{D5C2EB0A-11AB-51DF-BBF5-F70AA70C600D}"/>
              </a:ext>
            </a:extLst>
          </p:cNvPr>
          <p:cNvSpPr/>
          <p:nvPr/>
        </p:nvSpPr>
        <p:spPr>
          <a:xfrm>
            <a:off x="2134261" y="639132"/>
            <a:ext cx="198000" cy="19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42;p53">
            <a:extLst>
              <a:ext uri="{FF2B5EF4-FFF2-40B4-BE49-F238E27FC236}">
                <a16:creationId xmlns:a16="http://schemas.microsoft.com/office/drawing/2014/main" id="{6AD98D65-C9E5-1EE5-185A-B87231DB4701}"/>
              </a:ext>
            </a:extLst>
          </p:cNvPr>
          <p:cNvSpPr/>
          <p:nvPr/>
        </p:nvSpPr>
        <p:spPr>
          <a:xfrm>
            <a:off x="2455685" y="639132"/>
            <a:ext cx="198000" cy="198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Google Shape;423;p44">
            <a:extLst>
              <a:ext uri="{FF2B5EF4-FFF2-40B4-BE49-F238E27FC236}">
                <a16:creationId xmlns:a16="http://schemas.microsoft.com/office/drawing/2014/main" id="{55AA724E-EE9D-C54E-4287-3AF864BD45BC}"/>
              </a:ext>
            </a:extLst>
          </p:cNvPr>
          <p:cNvPicPr preferRelativeResize="0"/>
          <p:nvPr/>
        </p:nvPicPr>
        <p:blipFill rotWithShape="1">
          <a:blip r:embed="rId3">
            <a:alphaModFix/>
          </a:blip>
          <a:srcRect l="42779" t="6693" r="44094" b="81710"/>
          <a:stretch/>
        </p:blipFill>
        <p:spPr>
          <a:xfrm rot="10800000" flipH="1">
            <a:off x="7535733" y="1146282"/>
            <a:ext cx="574401" cy="507474"/>
          </a:xfrm>
          <a:prstGeom prst="rect">
            <a:avLst/>
          </a:prstGeom>
          <a:noFill/>
          <a:ln>
            <a:noFill/>
          </a:ln>
        </p:spPr>
      </p:pic>
      <p:pic>
        <p:nvPicPr>
          <p:cNvPr id="10" name="Google Shape;424;p44">
            <a:extLst>
              <a:ext uri="{FF2B5EF4-FFF2-40B4-BE49-F238E27FC236}">
                <a16:creationId xmlns:a16="http://schemas.microsoft.com/office/drawing/2014/main" id="{AD668E6B-1735-5090-75C3-C875CAEB3FE3}"/>
              </a:ext>
            </a:extLst>
          </p:cNvPr>
          <p:cNvPicPr preferRelativeResize="0"/>
          <p:nvPr/>
        </p:nvPicPr>
        <p:blipFill rotWithShape="1">
          <a:blip r:embed="rId3">
            <a:alphaModFix/>
          </a:blip>
          <a:srcRect l="50634" t="9752" r="43731" b="81493"/>
          <a:stretch/>
        </p:blipFill>
        <p:spPr>
          <a:xfrm rot="10800000" flipH="1">
            <a:off x="912688" y="1350550"/>
            <a:ext cx="254775" cy="395850"/>
          </a:xfrm>
          <a:prstGeom prst="rect">
            <a:avLst/>
          </a:prstGeom>
          <a:noFill/>
          <a:ln>
            <a:noFill/>
          </a:ln>
        </p:spPr>
      </p:pic>
      <p:pic>
        <p:nvPicPr>
          <p:cNvPr id="11" name="Google Shape;425;p44">
            <a:extLst>
              <a:ext uri="{FF2B5EF4-FFF2-40B4-BE49-F238E27FC236}">
                <a16:creationId xmlns:a16="http://schemas.microsoft.com/office/drawing/2014/main" id="{A87A465B-4280-8817-3166-49B4BF027CA8}"/>
              </a:ext>
            </a:extLst>
          </p:cNvPr>
          <p:cNvPicPr preferRelativeResize="0"/>
          <p:nvPr/>
        </p:nvPicPr>
        <p:blipFill rotWithShape="1">
          <a:blip r:embed="rId3">
            <a:alphaModFix/>
          </a:blip>
          <a:srcRect l="50634" t="9752" r="43731" b="81493"/>
          <a:stretch/>
        </p:blipFill>
        <p:spPr>
          <a:xfrm rot="10800000" flipH="1">
            <a:off x="259788" y="3229850"/>
            <a:ext cx="254775" cy="395850"/>
          </a:xfrm>
          <a:prstGeom prst="rect">
            <a:avLst/>
          </a:prstGeom>
          <a:noFill/>
          <a:ln>
            <a:noFill/>
          </a:ln>
        </p:spPr>
      </p:pic>
      <p:pic>
        <p:nvPicPr>
          <p:cNvPr id="6" name="Picture 5">
            <a:extLst>
              <a:ext uri="{FF2B5EF4-FFF2-40B4-BE49-F238E27FC236}">
                <a16:creationId xmlns:a16="http://schemas.microsoft.com/office/drawing/2014/main" id="{8982135A-BF42-BDF6-50F8-443D2FACD010}"/>
              </a:ext>
            </a:extLst>
          </p:cNvPr>
          <p:cNvPicPr>
            <a:picLocks noChangeAspect="1"/>
          </p:cNvPicPr>
          <p:nvPr/>
        </p:nvPicPr>
        <p:blipFill>
          <a:blip r:embed="rId4"/>
          <a:stretch>
            <a:fillRect/>
          </a:stretch>
        </p:blipFill>
        <p:spPr>
          <a:xfrm>
            <a:off x="617391" y="1350550"/>
            <a:ext cx="3654572" cy="3543300"/>
          </a:xfrm>
          <a:prstGeom prst="rect">
            <a:avLst/>
          </a:prstGeom>
        </p:spPr>
      </p:pic>
    </p:spTree>
    <p:extLst>
      <p:ext uri="{BB962C8B-B14F-4D97-AF65-F5344CB8AC3E}">
        <p14:creationId xmlns:p14="http://schemas.microsoft.com/office/powerpoint/2010/main" val="2000469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58"/>
          <p:cNvSpPr txBox="1">
            <a:spLocks noGrp="1"/>
          </p:cNvSpPr>
          <p:nvPr>
            <p:ph type="subTitle" idx="1"/>
          </p:nvPr>
        </p:nvSpPr>
        <p:spPr>
          <a:xfrm>
            <a:off x="728750" y="1098725"/>
            <a:ext cx="27954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Actionable observatons </a:t>
            </a:r>
            <a:endParaRPr dirty="0"/>
          </a:p>
        </p:txBody>
      </p:sp>
      <p:sp>
        <p:nvSpPr>
          <p:cNvPr id="698" name="Google Shape;698;p58"/>
          <p:cNvSpPr txBox="1">
            <a:spLocks noGrp="1"/>
          </p:cNvSpPr>
          <p:nvPr>
            <p:ph type="title"/>
          </p:nvPr>
        </p:nvSpPr>
        <p:spPr>
          <a:xfrm>
            <a:off x="728732" y="574925"/>
            <a:ext cx="2508000" cy="35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Recommendations</a:t>
            </a:r>
            <a:endParaRPr dirty="0"/>
          </a:p>
        </p:txBody>
      </p:sp>
      <p:sp>
        <p:nvSpPr>
          <p:cNvPr id="699" name="Google Shape;699;p58"/>
          <p:cNvSpPr txBox="1">
            <a:spLocks noGrp="1"/>
          </p:cNvSpPr>
          <p:nvPr>
            <p:ph type="subTitle" idx="2"/>
          </p:nvPr>
        </p:nvSpPr>
        <p:spPr>
          <a:xfrm>
            <a:off x="5322094" y="3070400"/>
            <a:ext cx="3099803" cy="792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IN" dirty="0"/>
              <a:t>Key takeaways and Next Steps……</a:t>
            </a:r>
            <a:endParaRPr dirty="0"/>
          </a:p>
        </p:txBody>
      </p:sp>
      <p:sp>
        <p:nvSpPr>
          <p:cNvPr id="700" name="Google Shape;700;p58"/>
          <p:cNvSpPr txBox="1">
            <a:spLocks noGrp="1"/>
          </p:cNvSpPr>
          <p:nvPr>
            <p:ph type="title" idx="3"/>
          </p:nvPr>
        </p:nvSpPr>
        <p:spPr>
          <a:xfrm>
            <a:off x="5913894" y="4249500"/>
            <a:ext cx="2508000" cy="354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FUTURE</a:t>
            </a:r>
            <a:endParaRPr/>
          </a:p>
        </p:txBody>
      </p:sp>
      <p:pic>
        <p:nvPicPr>
          <p:cNvPr id="703" name="Google Shape;703;p58"/>
          <p:cNvPicPr preferRelativeResize="0"/>
          <p:nvPr/>
        </p:nvPicPr>
        <p:blipFill rotWithShape="1">
          <a:blip r:embed="rId3">
            <a:alphaModFix/>
          </a:blip>
          <a:srcRect l="42779" t="6693" r="44094" b="81710"/>
          <a:stretch/>
        </p:blipFill>
        <p:spPr>
          <a:xfrm rot="10800000" flipH="1">
            <a:off x="874113" y="2420201"/>
            <a:ext cx="574401" cy="507474"/>
          </a:xfrm>
          <a:prstGeom prst="rect">
            <a:avLst/>
          </a:prstGeom>
          <a:noFill/>
          <a:ln>
            <a:noFill/>
          </a:ln>
        </p:spPr>
      </p:pic>
      <p:pic>
        <p:nvPicPr>
          <p:cNvPr id="704" name="Google Shape;704;p58"/>
          <p:cNvPicPr preferRelativeResize="0"/>
          <p:nvPr/>
        </p:nvPicPr>
        <p:blipFill rotWithShape="1">
          <a:blip r:embed="rId3">
            <a:alphaModFix/>
          </a:blip>
          <a:srcRect l="50634" t="9752" r="43731" b="81493"/>
          <a:stretch/>
        </p:blipFill>
        <p:spPr>
          <a:xfrm rot="10800000" flipH="1">
            <a:off x="2882863" y="2597500"/>
            <a:ext cx="254775" cy="395850"/>
          </a:xfrm>
          <a:prstGeom prst="rect">
            <a:avLst/>
          </a:prstGeom>
          <a:noFill/>
          <a:ln>
            <a:noFill/>
          </a:ln>
        </p:spPr>
      </p:pic>
      <p:pic>
        <p:nvPicPr>
          <p:cNvPr id="705" name="Google Shape;705;p58"/>
          <p:cNvPicPr preferRelativeResize="0"/>
          <p:nvPr/>
        </p:nvPicPr>
        <p:blipFill rotWithShape="1">
          <a:blip r:embed="rId3">
            <a:alphaModFix/>
          </a:blip>
          <a:srcRect l="46960" t="6693" r="44094" b="81710"/>
          <a:stretch/>
        </p:blipFill>
        <p:spPr>
          <a:xfrm rot="10800000" flipH="1">
            <a:off x="3704621" y="3936601"/>
            <a:ext cx="391449" cy="507474"/>
          </a:xfrm>
          <a:prstGeom prst="rect">
            <a:avLst/>
          </a:prstGeom>
          <a:noFill/>
          <a:ln>
            <a:noFill/>
          </a:ln>
        </p:spPr>
      </p:pic>
      <p:pic>
        <p:nvPicPr>
          <p:cNvPr id="2" name="Picture 2" descr="love, cat, dog, valentines day, adopt, best friends animal society, cat and  dog, bfas, mia page – GIF">
            <a:extLst>
              <a:ext uri="{FF2B5EF4-FFF2-40B4-BE49-F238E27FC236}">
                <a16:creationId xmlns:a16="http://schemas.microsoft.com/office/drawing/2014/main" id="{E629BDF1-53F9-384F-B719-F2045DE36C80}"/>
              </a:ext>
            </a:extLst>
          </p:cNvPr>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3732" y="2993351"/>
            <a:ext cx="2111976" cy="168958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at gifs Page 1234 | WiffleGif">
            <a:extLst>
              <a:ext uri="{FF2B5EF4-FFF2-40B4-BE49-F238E27FC236}">
                <a16:creationId xmlns:a16="http://schemas.microsoft.com/office/drawing/2014/main" id="{FF0672AF-26CC-4666-4FF6-A2F2B4876992}"/>
              </a:ext>
            </a:extLst>
          </p:cNvPr>
          <p:cNvPicPr>
            <a:picLocks noChangeAspect="1" noChangeArrowheads="1"/>
          </p:cNvPicPr>
          <p:nvPr/>
        </p:nvPicPr>
        <p:blipFill>
          <a:blip r:embed="rId5">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5926013" y="396854"/>
            <a:ext cx="2193668" cy="23985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77"/>
        <p:cNvGrpSpPr/>
        <p:nvPr/>
      </p:nvGrpSpPr>
      <p:grpSpPr>
        <a:xfrm>
          <a:off x="0" y="0"/>
          <a:ext cx="0" cy="0"/>
          <a:chOff x="0" y="0"/>
          <a:chExt cx="0" cy="0"/>
        </a:xfrm>
      </p:grpSpPr>
      <p:sp>
        <p:nvSpPr>
          <p:cNvPr id="578" name="Google Shape;578;p52"/>
          <p:cNvSpPr txBox="1">
            <a:spLocks noGrp="1"/>
          </p:cNvSpPr>
          <p:nvPr>
            <p:ph type="ctrTitle" idx="6"/>
          </p:nvPr>
        </p:nvSpPr>
        <p:spPr>
          <a:xfrm>
            <a:off x="1410611" y="490996"/>
            <a:ext cx="63228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WHAT CAN BE </a:t>
            </a:r>
            <a:r>
              <a:rPr lang="en-IN" dirty="0">
                <a:solidFill>
                  <a:schemeClr val="dk2"/>
                </a:solidFill>
              </a:rPr>
              <a:t>DONE</a:t>
            </a:r>
          </a:p>
        </p:txBody>
      </p:sp>
      <p:sp>
        <p:nvSpPr>
          <p:cNvPr id="579" name="Google Shape;579;p52"/>
          <p:cNvSpPr/>
          <p:nvPr/>
        </p:nvSpPr>
        <p:spPr>
          <a:xfrm>
            <a:off x="1488050" y="1873975"/>
            <a:ext cx="618000" cy="61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2"/>
          <p:cNvSpPr/>
          <p:nvPr/>
        </p:nvSpPr>
        <p:spPr>
          <a:xfrm>
            <a:off x="4262963" y="1873975"/>
            <a:ext cx="618000" cy="61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2"/>
          <p:cNvSpPr/>
          <p:nvPr/>
        </p:nvSpPr>
        <p:spPr>
          <a:xfrm>
            <a:off x="7037906" y="1873975"/>
            <a:ext cx="618000" cy="618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2"/>
          <p:cNvSpPr txBox="1">
            <a:spLocks noGrp="1"/>
          </p:cNvSpPr>
          <p:nvPr>
            <p:ph type="ctrTitle"/>
          </p:nvPr>
        </p:nvSpPr>
        <p:spPr>
          <a:xfrm>
            <a:off x="978500" y="3037100"/>
            <a:ext cx="1637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Food Inventory Management</a:t>
            </a:r>
            <a:endParaRPr dirty="0"/>
          </a:p>
        </p:txBody>
      </p:sp>
      <p:sp>
        <p:nvSpPr>
          <p:cNvPr id="583" name="Google Shape;583;p52"/>
          <p:cNvSpPr txBox="1">
            <a:spLocks noGrp="1"/>
          </p:cNvSpPr>
          <p:nvPr>
            <p:ph type="subTitle" idx="1"/>
          </p:nvPr>
        </p:nvSpPr>
        <p:spPr>
          <a:xfrm>
            <a:off x="720050" y="3614847"/>
            <a:ext cx="2154000" cy="775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b="0" i="0" dirty="0">
                <a:solidFill>
                  <a:srgbClr val="374151"/>
                </a:solidFill>
                <a:effectLst/>
                <a:latin typeface="Söhne"/>
              </a:rPr>
              <a:t>Use Cats &amp; Dogs Ratio to Manage Food Inventory</a:t>
            </a:r>
            <a:endParaRPr dirty="0"/>
          </a:p>
        </p:txBody>
      </p:sp>
      <p:sp>
        <p:nvSpPr>
          <p:cNvPr id="584" name="Google Shape;584;p52"/>
          <p:cNvSpPr txBox="1">
            <a:spLocks noGrp="1"/>
          </p:cNvSpPr>
          <p:nvPr>
            <p:ph type="ctrTitle" idx="2"/>
          </p:nvPr>
        </p:nvSpPr>
        <p:spPr>
          <a:xfrm>
            <a:off x="3753410" y="3037100"/>
            <a:ext cx="1637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Top Profiles for Campaigns</a:t>
            </a:r>
          </a:p>
        </p:txBody>
      </p:sp>
      <p:sp>
        <p:nvSpPr>
          <p:cNvPr id="585" name="Google Shape;585;p52"/>
          <p:cNvSpPr txBox="1">
            <a:spLocks noGrp="1"/>
          </p:cNvSpPr>
          <p:nvPr>
            <p:ph type="subTitle" idx="3"/>
          </p:nvPr>
        </p:nvSpPr>
        <p:spPr>
          <a:xfrm>
            <a:off x="3494963" y="3614847"/>
            <a:ext cx="2154000" cy="775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dirty="0"/>
              <a:t>Use Top Cat &amp; Dog Profiles for Marketing Campaigns</a:t>
            </a:r>
            <a:endParaRPr dirty="0"/>
          </a:p>
        </p:txBody>
      </p:sp>
      <p:sp>
        <p:nvSpPr>
          <p:cNvPr id="586" name="Google Shape;586;p52"/>
          <p:cNvSpPr txBox="1">
            <a:spLocks noGrp="1"/>
          </p:cNvSpPr>
          <p:nvPr>
            <p:ph type="ctrTitle" idx="4"/>
          </p:nvPr>
        </p:nvSpPr>
        <p:spPr>
          <a:xfrm>
            <a:off x="6528350" y="3037100"/>
            <a:ext cx="1979856"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IN" dirty="0"/>
            </a:br>
            <a:r>
              <a:rPr lang="en-IN" dirty="0"/>
              <a:t>Promotion and Brand Awareness</a:t>
            </a:r>
            <a:endParaRPr dirty="0"/>
          </a:p>
        </p:txBody>
      </p:sp>
      <p:sp>
        <p:nvSpPr>
          <p:cNvPr id="587" name="Google Shape;587;p52"/>
          <p:cNvSpPr txBox="1">
            <a:spLocks noGrp="1"/>
          </p:cNvSpPr>
          <p:nvPr>
            <p:ph type="subTitle" idx="5"/>
          </p:nvPr>
        </p:nvSpPr>
        <p:spPr>
          <a:xfrm>
            <a:off x="6269906" y="3614847"/>
            <a:ext cx="2154000" cy="775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dirty="0"/>
              <a:t>Focus on High Adoption Areas to Promote APL Brand</a:t>
            </a:r>
            <a:endParaRPr dirty="0"/>
          </a:p>
        </p:txBody>
      </p:sp>
      <p:sp>
        <p:nvSpPr>
          <p:cNvPr id="588" name="Google Shape;588;p52"/>
          <p:cNvSpPr/>
          <p:nvPr/>
        </p:nvSpPr>
        <p:spPr>
          <a:xfrm>
            <a:off x="7167398" y="2003757"/>
            <a:ext cx="359015" cy="358442"/>
          </a:xfrm>
          <a:custGeom>
            <a:avLst/>
            <a:gdLst/>
            <a:ahLst/>
            <a:cxnLst/>
            <a:rect l="l" t="t" r="r" b="b"/>
            <a:pathLst>
              <a:path w="11288" h="11270" extrusionOk="0">
                <a:moveTo>
                  <a:pt x="6049" y="351"/>
                </a:moveTo>
                <a:lnTo>
                  <a:pt x="6049" y="1149"/>
                </a:lnTo>
                <a:lnTo>
                  <a:pt x="5239" y="1149"/>
                </a:lnTo>
                <a:lnTo>
                  <a:pt x="5239" y="351"/>
                </a:lnTo>
                <a:close/>
                <a:moveTo>
                  <a:pt x="1167" y="5828"/>
                </a:moveTo>
                <a:lnTo>
                  <a:pt x="1167" y="6650"/>
                </a:lnTo>
                <a:lnTo>
                  <a:pt x="345" y="6650"/>
                </a:lnTo>
                <a:lnTo>
                  <a:pt x="345" y="5828"/>
                </a:lnTo>
                <a:close/>
                <a:moveTo>
                  <a:pt x="10954" y="5828"/>
                </a:moveTo>
                <a:lnTo>
                  <a:pt x="10954" y="6650"/>
                </a:lnTo>
                <a:lnTo>
                  <a:pt x="10132" y="6650"/>
                </a:lnTo>
                <a:lnTo>
                  <a:pt x="10132" y="5828"/>
                </a:lnTo>
                <a:close/>
                <a:moveTo>
                  <a:pt x="1442" y="0"/>
                </a:moveTo>
                <a:cubicBezTo>
                  <a:pt x="1273" y="0"/>
                  <a:pt x="1100" y="58"/>
                  <a:pt x="953" y="185"/>
                </a:cubicBezTo>
                <a:cubicBezTo>
                  <a:pt x="726" y="375"/>
                  <a:pt x="643" y="709"/>
                  <a:pt x="726" y="971"/>
                </a:cubicBezTo>
                <a:cubicBezTo>
                  <a:pt x="755" y="1047"/>
                  <a:pt x="814" y="1085"/>
                  <a:pt x="885" y="1085"/>
                </a:cubicBezTo>
                <a:cubicBezTo>
                  <a:pt x="903" y="1085"/>
                  <a:pt x="922" y="1082"/>
                  <a:pt x="941" y="1078"/>
                </a:cubicBezTo>
                <a:cubicBezTo>
                  <a:pt x="1024" y="1042"/>
                  <a:pt x="1072" y="959"/>
                  <a:pt x="1036" y="863"/>
                </a:cubicBezTo>
                <a:cubicBezTo>
                  <a:pt x="953" y="601"/>
                  <a:pt x="1143" y="328"/>
                  <a:pt x="1429" y="328"/>
                </a:cubicBezTo>
                <a:cubicBezTo>
                  <a:pt x="1798" y="328"/>
                  <a:pt x="1977" y="792"/>
                  <a:pt x="1691" y="1042"/>
                </a:cubicBezTo>
                <a:cubicBezTo>
                  <a:pt x="1631" y="1112"/>
                  <a:pt x="1545" y="1140"/>
                  <a:pt x="1463" y="1140"/>
                </a:cubicBezTo>
                <a:cubicBezTo>
                  <a:pt x="1447" y="1140"/>
                  <a:pt x="1432" y="1139"/>
                  <a:pt x="1417" y="1137"/>
                </a:cubicBezTo>
                <a:cubicBezTo>
                  <a:pt x="1322" y="1137"/>
                  <a:pt x="1238" y="1197"/>
                  <a:pt x="1238" y="1280"/>
                </a:cubicBezTo>
                <a:cubicBezTo>
                  <a:pt x="1238" y="1375"/>
                  <a:pt x="1298" y="1459"/>
                  <a:pt x="1381" y="1459"/>
                </a:cubicBezTo>
                <a:cubicBezTo>
                  <a:pt x="1409" y="1462"/>
                  <a:pt x="1436" y="1464"/>
                  <a:pt x="1463" y="1464"/>
                </a:cubicBezTo>
                <a:cubicBezTo>
                  <a:pt x="1628" y="1464"/>
                  <a:pt x="1795" y="1403"/>
                  <a:pt x="1917" y="1280"/>
                </a:cubicBezTo>
                <a:cubicBezTo>
                  <a:pt x="2036" y="1185"/>
                  <a:pt x="2131" y="1042"/>
                  <a:pt x="2155" y="899"/>
                </a:cubicBezTo>
                <a:lnTo>
                  <a:pt x="3822" y="899"/>
                </a:lnTo>
                <a:cubicBezTo>
                  <a:pt x="3167" y="1149"/>
                  <a:pt x="2572" y="1542"/>
                  <a:pt x="2072" y="2042"/>
                </a:cubicBezTo>
                <a:cubicBezTo>
                  <a:pt x="1143" y="2971"/>
                  <a:pt x="619" y="4173"/>
                  <a:pt x="595" y="5471"/>
                </a:cubicBezTo>
                <a:lnTo>
                  <a:pt x="167" y="5471"/>
                </a:lnTo>
                <a:cubicBezTo>
                  <a:pt x="72" y="5471"/>
                  <a:pt x="0" y="5543"/>
                  <a:pt x="0" y="5626"/>
                </a:cubicBezTo>
                <a:lnTo>
                  <a:pt x="0" y="6793"/>
                </a:lnTo>
                <a:cubicBezTo>
                  <a:pt x="0" y="6876"/>
                  <a:pt x="72" y="6959"/>
                  <a:pt x="167" y="6959"/>
                </a:cubicBezTo>
                <a:lnTo>
                  <a:pt x="1322" y="6959"/>
                </a:lnTo>
                <a:cubicBezTo>
                  <a:pt x="1417" y="6959"/>
                  <a:pt x="1488" y="6876"/>
                  <a:pt x="1488" y="6793"/>
                </a:cubicBezTo>
                <a:lnTo>
                  <a:pt x="1488" y="5626"/>
                </a:lnTo>
                <a:cubicBezTo>
                  <a:pt x="1488" y="5543"/>
                  <a:pt x="1417" y="5471"/>
                  <a:pt x="1322" y="5471"/>
                </a:cubicBezTo>
                <a:lnTo>
                  <a:pt x="941" y="5471"/>
                </a:lnTo>
                <a:cubicBezTo>
                  <a:pt x="1012" y="3185"/>
                  <a:pt x="2703" y="1304"/>
                  <a:pt x="4906" y="959"/>
                </a:cubicBezTo>
                <a:lnTo>
                  <a:pt x="4906" y="1304"/>
                </a:lnTo>
                <a:cubicBezTo>
                  <a:pt x="4906" y="1387"/>
                  <a:pt x="4989" y="1459"/>
                  <a:pt x="5072" y="1459"/>
                </a:cubicBezTo>
                <a:lnTo>
                  <a:pt x="5406" y="1459"/>
                </a:lnTo>
                <a:cubicBezTo>
                  <a:pt x="5227" y="1518"/>
                  <a:pt x="5072" y="1661"/>
                  <a:pt x="5001" y="1852"/>
                </a:cubicBezTo>
                <a:lnTo>
                  <a:pt x="3513" y="5269"/>
                </a:lnTo>
                <a:cubicBezTo>
                  <a:pt x="3382" y="5566"/>
                  <a:pt x="3322" y="5888"/>
                  <a:pt x="3322" y="6197"/>
                </a:cubicBezTo>
                <a:cubicBezTo>
                  <a:pt x="3322" y="6793"/>
                  <a:pt x="3548" y="7340"/>
                  <a:pt x="3941" y="7793"/>
                </a:cubicBezTo>
                <a:cubicBezTo>
                  <a:pt x="3977" y="7817"/>
                  <a:pt x="4001" y="7852"/>
                  <a:pt x="4036" y="7900"/>
                </a:cubicBezTo>
                <a:lnTo>
                  <a:pt x="3643" y="7900"/>
                </a:lnTo>
                <a:cubicBezTo>
                  <a:pt x="3429" y="7900"/>
                  <a:pt x="3215" y="8031"/>
                  <a:pt x="3132" y="8233"/>
                </a:cubicBezTo>
                <a:cubicBezTo>
                  <a:pt x="3096" y="8329"/>
                  <a:pt x="3132" y="8412"/>
                  <a:pt x="3215" y="8460"/>
                </a:cubicBezTo>
                <a:cubicBezTo>
                  <a:pt x="3240" y="8469"/>
                  <a:pt x="3264" y="8473"/>
                  <a:pt x="3287" y="8473"/>
                </a:cubicBezTo>
                <a:cubicBezTo>
                  <a:pt x="3351" y="8473"/>
                  <a:pt x="3406" y="8438"/>
                  <a:pt x="3441" y="8376"/>
                </a:cubicBezTo>
                <a:cubicBezTo>
                  <a:pt x="3465" y="8281"/>
                  <a:pt x="3560" y="8221"/>
                  <a:pt x="3667" y="8221"/>
                </a:cubicBezTo>
                <a:lnTo>
                  <a:pt x="7632" y="8221"/>
                </a:lnTo>
                <a:cubicBezTo>
                  <a:pt x="7775" y="8221"/>
                  <a:pt x="7870" y="8329"/>
                  <a:pt x="7870" y="8460"/>
                </a:cubicBezTo>
                <a:lnTo>
                  <a:pt x="7870" y="9043"/>
                </a:lnTo>
                <a:cubicBezTo>
                  <a:pt x="7870" y="9174"/>
                  <a:pt x="7775" y="9281"/>
                  <a:pt x="7632" y="9281"/>
                </a:cubicBezTo>
                <a:lnTo>
                  <a:pt x="3632" y="9281"/>
                </a:lnTo>
                <a:cubicBezTo>
                  <a:pt x="3501" y="9281"/>
                  <a:pt x="3393" y="9174"/>
                  <a:pt x="3393" y="9043"/>
                </a:cubicBezTo>
                <a:lnTo>
                  <a:pt x="3393" y="8972"/>
                </a:lnTo>
                <a:cubicBezTo>
                  <a:pt x="3393" y="8876"/>
                  <a:pt x="3322" y="8805"/>
                  <a:pt x="3227" y="8805"/>
                </a:cubicBezTo>
                <a:cubicBezTo>
                  <a:pt x="3143" y="8805"/>
                  <a:pt x="3072" y="8876"/>
                  <a:pt x="3072" y="8972"/>
                </a:cubicBezTo>
                <a:lnTo>
                  <a:pt x="3072" y="9043"/>
                </a:lnTo>
                <a:cubicBezTo>
                  <a:pt x="3072" y="9353"/>
                  <a:pt x="3322" y="9603"/>
                  <a:pt x="3632" y="9603"/>
                </a:cubicBezTo>
                <a:lnTo>
                  <a:pt x="3691" y="9603"/>
                </a:lnTo>
                <a:lnTo>
                  <a:pt x="3691" y="11103"/>
                </a:lnTo>
                <a:cubicBezTo>
                  <a:pt x="3691" y="11198"/>
                  <a:pt x="3763" y="11269"/>
                  <a:pt x="3858" y="11269"/>
                </a:cubicBezTo>
                <a:lnTo>
                  <a:pt x="7382" y="11269"/>
                </a:lnTo>
                <a:cubicBezTo>
                  <a:pt x="7477" y="11269"/>
                  <a:pt x="7549" y="11198"/>
                  <a:pt x="7549" y="11103"/>
                </a:cubicBezTo>
                <a:lnTo>
                  <a:pt x="7549" y="10710"/>
                </a:lnTo>
                <a:cubicBezTo>
                  <a:pt x="7549" y="10615"/>
                  <a:pt x="7477" y="10543"/>
                  <a:pt x="7382" y="10543"/>
                </a:cubicBezTo>
                <a:cubicBezTo>
                  <a:pt x="7299" y="10543"/>
                  <a:pt x="7215" y="10615"/>
                  <a:pt x="7215" y="10710"/>
                </a:cubicBezTo>
                <a:lnTo>
                  <a:pt x="7215" y="10948"/>
                </a:lnTo>
                <a:lnTo>
                  <a:pt x="4024" y="10948"/>
                </a:lnTo>
                <a:lnTo>
                  <a:pt x="4024" y="9603"/>
                </a:lnTo>
                <a:lnTo>
                  <a:pt x="7215" y="9603"/>
                </a:lnTo>
                <a:lnTo>
                  <a:pt x="7215" y="10031"/>
                </a:lnTo>
                <a:cubicBezTo>
                  <a:pt x="7215" y="10126"/>
                  <a:pt x="7299" y="10198"/>
                  <a:pt x="7382" y="10198"/>
                </a:cubicBezTo>
                <a:cubicBezTo>
                  <a:pt x="7477" y="10198"/>
                  <a:pt x="7549" y="10126"/>
                  <a:pt x="7549" y="10031"/>
                </a:cubicBezTo>
                <a:lnTo>
                  <a:pt x="7549" y="9603"/>
                </a:lnTo>
                <a:lnTo>
                  <a:pt x="7608" y="9603"/>
                </a:lnTo>
                <a:cubicBezTo>
                  <a:pt x="7918" y="9603"/>
                  <a:pt x="8168" y="9353"/>
                  <a:pt x="8168" y="9043"/>
                </a:cubicBezTo>
                <a:lnTo>
                  <a:pt x="8168" y="8460"/>
                </a:lnTo>
                <a:cubicBezTo>
                  <a:pt x="8168" y="8150"/>
                  <a:pt x="7918" y="7900"/>
                  <a:pt x="7608" y="7900"/>
                </a:cubicBezTo>
                <a:lnTo>
                  <a:pt x="7239" y="7900"/>
                </a:lnTo>
                <a:cubicBezTo>
                  <a:pt x="7453" y="7686"/>
                  <a:pt x="7632" y="7436"/>
                  <a:pt x="7751" y="7150"/>
                </a:cubicBezTo>
                <a:cubicBezTo>
                  <a:pt x="7799" y="7067"/>
                  <a:pt x="7751" y="6971"/>
                  <a:pt x="7668" y="6924"/>
                </a:cubicBezTo>
                <a:cubicBezTo>
                  <a:pt x="7643" y="6915"/>
                  <a:pt x="7620" y="6910"/>
                  <a:pt x="7598" y="6910"/>
                </a:cubicBezTo>
                <a:cubicBezTo>
                  <a:pt x="7532" y="6910"/>
                  <a:pt x="7477" y="6948"/>
                  <a:pt x="7442" y="7019"/>
                </a:cubicBezTo>
                <a:cubicBezTo>
                  <a:pt x="7275" y="7388"/>
                  <a:pt x="7013" y="7686"/>
                  <a:pt x="6680" y="7900"/>
                </a:cubicBezTo>
                <a:lnTo>
                  <a:pt x="4572" y="7900"/>
                </a:lnTo>
                <a:cubicBezTo>
                  <a:pt x="4001" y="7555"/>
                  <a:pt x="3632" y="6912"/>
                  <a:pt x="3632" y="6209"/>
                </a:cubicBezTo>
                <a:cubicBezTo>
                  <a:pt x="3632" y="5947"/>
                  <a:pt x="3691" y="5674"/>
                  <a:pt x="3798" y="5423"/>
                </a:cubicBezTo>
                <a:lnTo>
                  <a:pt x="5287" y="2006"/>
                </a:lnTo>
                <a:cubicBezTo>
                  <a:pt x="5310" y="1911"/>
                  <a:pt x="5370" y="1852"/>
                  <a:pt x="5453" y="1828"/>
                </a:cubicBezTo>
                <a:lnTo>
                  <a:pt x="5453" y="5114"/>
                </a:lnTo>
                <a:cubicBezTo>
                  <a:pt x="5072" y="5173"/>
                  <a:pt x="4775" y="5423"/>
                  <a:pt x="4656" y="5781"/>
                </a:cubicBezTo>
                <a:cubicBezTo>
                  <a:pt x="4632" y="5876"/>
                  <a:pt x="4679" y="5959"/>
                  <a:pt x="4763" y="5995"/>
                </a:cubicBezTo>
                <a:cubicBezTo>
                  <a:pt x="4779" y="5999"/>
                  <a:pt x="4795" y="6001"/>
                  <a:pt x="4811" y="6001"/>
                </a:cubicBezTo>
                <a:cubicBezTo>
                  <a:pt x="4886" y="6001"/>
                  <a:pt x="4947" y="5957"/>
                  <a:pt x="4977" y="5888"/>
                </a:cubicBezTo>
                <a:cubicBezTo>
                  <a:pt x="5085" y="5573"/>
                  <a:pt x="5349" y="5427"/>
                  <a:pt x="5614" y="5427"/>
                </a:cubicBezTo>
                <a:cubicBezTo>
                  <a:pt x="5930" y="5427"/>
                  <a:pt x="6247" y="5636"/>
                  <a:pt x="6299" y="6019"/>
                </a:cubicBezTo>
                <a:lnTo>
                  <a:pt x="6299" y="6114"/>
                </a:lnTo>
                <a:cubicBezTo>
                  <a:pt x="6299" y="6537"/>
                  <a:pt x="5951" y="6795"/>
                  <a:pt x="5605" y="6795"/>
                </a:cubicBezTo>
                <a:cubicBezTo>
                  <a:pt x="5356" y="6795"/>
                  <a:pt x="5108" y="6662"/>
                  <a:pt x="4989" y="6364"/>
                </a:cubicBezTo>
                <a:cubicBezTo>
                  <a:pt x="4962" y="6293"/>
                  <a:pt x="4903" y="6255"/>
                  <a:pt x="4835" y="6255"/>
                </a:cubicBezTo>
                <a:cubicBezTo>
                  <a:pt x="4811" y="6255"/>
                  <a:pt x="4787" y="6260"/>
                  <a:pt x="4763" y="6269"/>
                </a:cubicBezTo>
                <a:cubicBezTo>
                  <a:pt x="4679" y="6305"/>
                  <a:pt x="4632" y="6412"/>
                  <a:pt x="4679" y="6495"/>
                </a:cubicBezTo>
                <a:cubicBezTo>
                  <a:pt x="4810" y="6805"/>
                  <a:pt x="5072" y="7043"/>
                  <a:pt x="5418" y="7126"/>
                </a:cubicBezTo>
                <a:cubicBezTo>
                  <a:pt x="5483" y="7138"/>
                  <a:pt x="5548" y="7144"/>
                  <a:pt x="5612" y="7144"/>
                </a:cubicBezTo>
                <a:cubicBezTo>
                  <a:pt x="6166" y="7144"/>
                  <a:pt x="6644" y="6702"/>
                  <a:pt x="6644" y="6126"/>
                </a:cubicBezTo>
                <a:cubicBezTo>
                  <a:pt x="6644" y="5590"/>
                  <a:pt x="6239" y="5197"/>
                  <a:pt x="5787" y="5126"/>
                </a:cubicBezTo>
                <a:lnTo>
                  <a:pt x="5787" y="1840"/>
                </a:lnTo>
                <a:cubicBezTo>
                  <a:pt x="5870" y="1864"/>
                  <a:pt x="5929" y="1947"/>
                  <a:pt x="5953" y="2018"/>
                </a:cubicBezTo>
                <a:lnTo>
                  <a:pt x="7442" y="5459"/>
                </a:lnTo>
                <a:cubicBezTo>
                  <a:pt x="7573" y="5769"/>
                  <a:pt x="7632" y="6114"/>
                  <a:pt x="7596" y="6447"/>
                </a:cubicBezTo>
                <a:cubicBezTo>
                  <a:pt x="7573" y="6543"/>
                  <a:pt x="7656" y="6626"/>
                  <a:pt x="7739" y="6626"/>
                </a:cubicBezTo>
                <a:cubicBezTo>
                  <a:pt x="7750" y="6629"/>
                  <a:pt x="7762" y="6630"/>
                  <a:pt x="7772" y="6630"/>
                </a:cubicBezTo>
                <a:cubicBezTo>
                  <a:pt x="7853" y="6630"/>
                  <a:pt x="7918" y="6557"/>
                  <a:pt x="7918" y="6483"/>
                </a:cubicBezTo>
                <a:cubicBezTo>
                  <a:pt x="7965" y="6090"/>
                  <a:pt x="7906" y="5697"/>
                  <a:pt x="7739" y="5316"/>
                </a:cubicBezTo>
                <a:lnTo>
                  <a:pt x="6251" y="1887"/>
                </a:lnTo>
                <a:cubicBezTo>
                  <a:pt x="6180" y="1709"/>
                  <a:pt x="6025" y="1566"/>
                  <a:pt x="5846" y="1494"/>
                </a:cubicBezTo>
                <a:lnTo>
                  <a:pt x="6180" y="1494"/>
                </a:lnTo>
                <a:cubicBezTo>
                  <a:pt x="6263" y="1494"/>
                  <a:pt x="6346" y="1423"/>
                  <a:pt x="6346" y="1328"/>
                </a:cubicBezTo>
                <a:lnTo>
                  <a:pt x="6346" y="994"/>
                </a:lnTo>
                <a:cubicBezTo>
                  <a:pt x="8549" y="1328"/>
                  <a:pt x="10240" y="3221"/>
                  <a:pt x="10311" y="5495"/>
                </a:cubicBezTo>
                <a:lnTo>
                  <a:pt x="9930" y="5495"/>
                </a:lnTo>
                <a:cubicBezTo>
                  <a:pt x="9835" y="5495"/>
                  <a:pt x="9763" y="5578"/>
                  <a:pt x="9763" y="5662"/>
                </a:cubicBezTo>
                <a:lnTo>
                  <a:pt x="9763" y="6828"/>
                </a:lnTo>
                <a:cubicBezTo>
                  <a:pt x="9763" y="6912"/>
                  <a:pt x="9835" y="6983"/>
                  <a:pt x="9930" y="6983"/>
                </a:cubicBezTo>
                <a:lnTo>
                  <a:pt x="11085" y="6983"/>
                </a:lnTo>
                <a:cubicBezTo>
                  <a:pt x="11180" y="6983"/>
                  <a:pt x="11252" y="6912"/>
                  <a:pt x="11252" y="6828"/>
                </a:cubicBezTo>
                <a:lnTo>
                  <a:pt x="11252" y="5662"/>
                </a:lnTo>
                <a:cubicBezTo>
                  <a:pt x="11287" y="5554"/>
                  <a:pt x="11204" y="5483"/>
                  <a:pt x="11121" y="5483"/>
                </a:cubicBezTo>
                <a:lnTo>
                  <a:pt x="10692" y="5483"/>
                </a:lnTo>
                <a:cubicBezTo>
                  <a:pt x="10656" y="4185"/>
                  <a:pt x="10132" y="2983"/>
                  <a:pt x="9216" y="2054"/>
                </a:cubicBezTo>
                <a:cubicBezTo>
                  <a:pt x="8704" y="1554"/>
                  <a:pt x="8108" y="1161"/>
                  <a:pt x="7453" y="911"/>
                </a:cubicBezTo>
                <a:lnTo>
                  <a:pt x="9120" y="911"/>
                </a:lnTo>
                <a:cubicBezTo>
                  <a:pt x="9204" y="1244"/>
                  <a:pt x="9501" y="1483"/>
                  <a:pt x="9835" y="1483"/>
                </a:cubicBezTo>
                <a:cubicBezTo>
                  <a:pt x="10240" y="1483"/>
                  <a:pt x="10585" y="1149"/>
                  <a:pt x="10585" y="732"/>
                </a:cubicBezTo>
                <a:cubicBezTo>
                  <a:pt x="10585" y="447"/>
                  <a:pt x="10418" y="197"/>
                  <a:pt x="10180" y="78"/>
                </a:cubicBezTo>
                <a:cubicBezTo>
                  <a:pt x="10155" y="63"/>
                  <a:pt x="10128" y="56"/>
                  <a:pt x="10102" y="56"/>
                </a:cubicBezTo>
                <a:cubicBezTo>
                  <a:pt x="10043" y="56"/>
                  <a:pt x="9987" y="91"/>
                  <a:pt x="9954" y="149"/>
                </a:cubicBezTo>
                <a:cubicBezTo>
                  <a:pt x="9918" y="244"/>
                  <a:pt x="9942" y="328"/>
                  <a:pt x="10037" y="375"/>
                </a:cubicBezTo>
                <a:cubicBezTo>
                  <a:pt x="10168" y="447"/>
                  <a:pt x="10251" y="590"/>
                  <a:pt x="10251" y="732"/>
                </a:cubicBezTo>
                <a:cubicBezTo>
                  <a:pt x="10251" y="959"/>
                  <a:pt x="10073" y="1137"/>
                  <a:pt x="9859" y="1137"/>
                </a:cubicBezTo>
                <a:cubicBezTo>
                  <a:pt x="9632" y="1137"/>
                  <a:pt x="9454" y="959"/>
                  <a:pt x="9454" y="732"/>
                </a:cubicBezTo>
                <a:cubicBezTo>
                  <a:pt x="9454" y="613"/>
                  <a:pt x="9489" y="506"/>
                  <a:pt x="9585" y="435"/>
                </a:cubicBezTo>
                <a:cubicBezTo>
                  <a:pt x="9656" y="375"/>
                  <a:pt x="9656" y="268"/>
                  <a:pt x="9597" y="197"/>
                </a:cubicBezTo>
                <a:cubicBezTo>
                  <a:pt x="9565" y="159"/>
                  <a:pt x="9521" y="141"/>
                  <a:pt x="9476" y="141"/>
                </a:cubicBezTo>
                <a:cubicBezTo>
                  <a:pt x="9435" y="141"/>
                  <a:pt x="9393" y="156"/>
                  <a:pt x="9358" y="185"/>
                </a:cubicBezTo>
                <a:cubicBezTo>
                  <a:pt x="9239" y="292"/>
                  <a:pt x="9168" y="423"/>
                  <a:pt x="9120" y="566"/>
                </a:cubicBezTo>
                <a:lnTo>
                  <a:pt x="6370" y="566"/>
                </a:lnTo>
                <a:lnTo>
                  <a:pt x="6370" y="173"/>
                </a:lnTo>
                <a:cubicBezTo>
                  <a:pt x="6370" y="78"/>
                  <a:pt x="6299" y="6"/>
                  <a:pt x="6203" y="6"/>
                </a:cubicBezTo>
                <a:lnTo>
                  <a:pt x="5072" y="6"/>
                </a:lnTo>
                <a:cubicBezTo>
                  <a:pt x="4989" y="6"/>
                  <a:pt x="4906" y="78"/>
                  <a:pt x="4906" y="173"/>
                </a:cubicBezTo>
                <a:lnTo>
                  <a:pt x="4906" y="566"/>
                </a:lnTo>
                <a:lnTo>
                  <a:pt x="2155" y="566"/>
                </a:lnTo>
                <a:cubicBezTo>
                  <a:pt x="2077" y="214"/>
                  <a:pt x="1767" y="0"/>
                  <a:pt x="1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52"/>
          <p:cNvGrpSpPr/>
          <p:nvPr/>
        </p:nvGrpSpPr>
        <p:grpSpPr>
          <a:xfrm>
            <a:off x="4393791" y="2004598"/>
            <a:ext cx="356343" cy="356757"/>
            <a:chOff x="1323901" y="3807173"/>
            <a:chExt cx="356343" cy="356757"/>
          </a:xfrm>
        </p:grpSpPr>
        <p:sp>
          <p:nvSpPr>
            <p:cNvPr id="590" name="Google Shape;590;p52"/>
            <p:cNvSpPr/>
            <p:nvPr/>
          </p:nvSpPr>
          <p:spPr>
            <a:xfrm>
              <a:off x="1478760" y="4058242"/>
              <a:ext cx="413" cy="32"/>
            </a:xfrm>
            <a:custGeom>
              <a:avLst/>
              <a:gdLst/>
              <a:ahLst/>
              <a:cxnLst/>
              <a:rect l="l" t="t" r="r" b="b"/>
              <a:pathLst>
                <a:path w="13" h="1" extrusionOk="0">
                  <a:moveTo>
                    <a:pt x="13" y="1"/>
                  </a:moveTo>
                  <a:cubicBezTo>
                    <a:pt x="1" y="1"/>
                    <a:pt x="1" y="1"/>
                    <a:pt x="13" y="1"/>
                  </a:cubicBezTo>
                  <a:cubicBezTo>
                    <a:pt x="1" y="1"/>
                    <a:pt x="1"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2"/>
            <p:cNvSpPr/>
            <p:nvPr/>
          </p:nvSpPr>
          <p:spPr>
            <a:xfrm>
              <a:off x="1323901" y="3807173"/>
              <a:ext cx="356343" cy="356757"/>
            </a:xfrm>
            <a:custGeom>
              <a:avLst/>
              <a:gdLst/>
              <a:ahLst/>
              <a:cxnLst/>
              <a:rect l="l" t="t" r="r" b="b"/>
              <a:pathLst>
                <a:path w="11204" h="11217" extrusionOk="0">
                  <a:moveTo>
                    <a:pt x="786" y="1"/>
                  </a:moveTo>
                  <a:cubicBezTo>
                    <a:pt x="357" y="1"/>
                    <a:pt x="0" y="358"/>
                    <a:pt x="0" y="799"/>
                  </a:cubicBezTo>
                  <a:lnTo>
                    <a:pt x="0" y="9050"/>
                  </a:lnTo>
                  <a:lnTo>
                    <a:pt x="0" y="9550"/>
                  </a:lnTo>
                  <a:cubicBezTo>
                    <a:pt x="0" y="10467"/>
                    <a:pt x="738" y="11217"/>
                    <a:pt x="1667" y="11217"/>
                  </a:cubicBezTo>
                  <a:lnTo>
                    <a:pt x="10418" y="11217"/>
                  </a:lnTo>
                  <a:cubicBezTo>
                    <a:pt x="10847" y="11217"/>
                    <a:pt x="11204" y="10859"/>
                    <a:pt x="11204" y="10419"/>
                  </a:cubicBezTo>
                  <a:lnTo>
                    <a:pt x="11204" y="10014"/>
                  </a:lnTo>
                  <a:cubicBezTo>
                    <a:pt x="11204" y="9919"/>
                    <a:pt x="11132" y="9847"/>
                    <a:pt x="11037" y="9847"/>
                  </a:cubicBezTo>
                  <a:cubicBezTo>
                    <a:pt x="10954" y="9847"/>
                    <a:pt x="10882" y="9919"/>
                    <a:pt x="10882" y="10014"/>
                  </a:cubicBezTo>
                  <a:lnTo>
                    <a:pt x="10882" y="10419"/>
                  </a:lnTo>
                  <a:cubicBezTo>
                    <a:pt x="10882" y="10681"/>
                    <a:pt x="10668" y="10883"/>
                    <a:pt x="10418" y="10883"/>
                  </a:cubicBezTo>
                  <a:lnTo>
                    <a:pt x="3155" y="10883"/>
                  </a:lnTo>
                  <a:cubicBezTo>
                    <a:pt x="3274" y="10800"/>
                    <a:pt x="3381" y="10693"/>
                    <a:pt x="3465" y="10574"/>
                  </a:cubicBezTo>
                  <a:lnTo>
                    <a:pt x="3762" y="10407"/>
                  </a:lnTo>
                  <a:cubicBezTo>
                    <a:pt x="3834" y="10478"/>
                    <a:pt x="3941" y="10514"/>
                    <a:pt x="4048" y="10514"/>
                  </a:cubicBezTo>
                  <a:lnTo>
                    <a:pt x="4584" y="10514"/>
                  </a:lnTo>
                  <a:cubicBezTo>
                    <a:pt x="4667" y="10514"/>
                    <a:pt x="4751" y="10443"/>
                    <a:pt x="4751" y="10347"/>
                  </a:cubicBezTo>
                  <a:cubicBezTo>
                    <a:pt x="4751" y="10264"/>
                    <a:pt x="4667" y="10181"/>
                    <a:pt x="4584" y="10181"/>
                  </a:cubicBezTo>
                  <a:lnTo>
                    <a:pt x="4155" y="10181"/>
                  </a:lnTo>
                  <a:lnTo>
                    <a:pt x="4774" y="9824"/>
                  </a:lnTo>
                  <a:lnTo>
                    <a:pt x="4774" y="9943"/>
                  </a:lnTo>
                  <a:cubicBezTo>
                    <a:pt x="4774" y="10038"/>
                    <a:pt x="4846" y="10109"/>
                    <a:pt x="4941" y="10109"/>
                  </a:cubicBezTo>
                  <a:cubicBezTo>
                    <a:pt x="5024" y="10109"/>
                    <a:pt x="5108" y="10038"/>
                    <a:pt x="5108" y="9943"/>
                  </a:cubicBezTo>
                  <a:lnTo>
                    <a:pt x="5108" y="9597"/>
                  </a:lnTo>
                  <a:lnTo>
                    <a:pt x="5536" y="9335"/>
                  </a:lnTo>
                  <a:lnTo>
                    <a:pt x="5536" y="9383"/>
                  </a:lnTo>
                  <a:cubicBezTo>
                    <a:pt x="5536" y="9478"/>
                    <a:pt x="5608" y="9550"/>
                    <a:pt x="5703" y="9550"/>
                  </a:cubicBezTo>
                  <a:cubicBezTo>
                    <a:pt x="5786" y="9550"/>
                    <a:pt x="5858" y="9478"/>
                    <a:pt x="5858" y="9383"/>
                  </a:cubicBezTo>
                  <a:lnTo>
                    <a:pt x="5858" y="9157"/>
                  </a:lnTo>
                  <a:lnTo>
                    <a:pt x="6251" y="8931"/>
                  </a:lnTo>
                  <a:lnTo>
                    <a:pt x="6251" y="10074"/>
                  </a:lnTo>
                  <a:cubicBezTo>
                    <a:pt x="6251" y="10312"/>
                    <a:pt x="6441" y="10478"/>
                    <a:pt x="6668" y="10478"/>
                  </a:cubicBezTo>
                  <a:lnTo>
                    <a:pt x="7203" y="10478"/>
                  </a:lnTo>
                  <a:cubicBezTo>
                    <a:pt x="7299" y="10478"/>
                    <a:pt x="7370" y="10407"/>
                    <a:pt x="7370" y="10324"/>
                  </a:cubicBezTo>
                  <a:cubicBezTo>
                    <a:pt x="7370" y="10228"/>
                    <a:pt x="7299" y="10157"/>
                    <a:pt x="7203" y="10157"/>
                  </a:cubicBezTo>
                  <a:lnTo>
                    <a:pt x="6668" y="10157"/>
                  </a:lnTo>
                  <a:cubicBezTo>
                    <a:pt x="6620" y="10157"/>
                    <a:pt x="6572" y="10109"/>
                    <a:pt x="6572" y="10062"/>
                  </a:cubicBezTo>
                  <a:lnTo>
                    <a:pt x="6572" y="8740"/>
                  </a:lnTo>
                  <a:lnTo>
                    <a:pt x="7156" y="8395"/>
                  </a:lnTo>
                  <a:lnTo>
                    <a:pt x="7310" y="8395"/>
                  </a:lnTo>
                  <a:cubicBezTo>
                    <a:pt x="7346" y="8395"/>
                    <a:pt x="7394" y="8442"/>
                    <a:pt x="7394" y="8490"/>
                  </a:cubicBezTo>
                  <a:lnTo>
                    <a:pt x="7394" y="9907"/>
                  </a:lnTo>
                  <a:cubicBezTo>
                    <a:pt x="7394" y="9990"/>
                    <a:pt x="7465" y="10074"/>
                    <a:pt x="7560" y="10074"/>
                  </a:cubicBezTo>
                  <a:cubicBezTo>
                    <a:pt x="7656" y="10074"/>
                    <a:pt x="7727" y="9990"/>
                    <a:pt x="7727" y="9907"/>
                  </a:cubicBezTo>
                  <a:lnTo>
                    <a:pt x="7727" y="8490"/>
                  </a:lnTo>
                  <a:cubicBezTo>
                    <a:pt x="7727" y="8359"/>
                    <a:pt x="7668" y="8240"/>
                    <a:pt x="7572" y="8157"/>
                  </a:cubicBezTo>
                  <a:lnTo>
                    <a:pt x="8382" y="7704"/>
                  </a:lnTo>
                  <a:lnTo>
                    <a:pt x="10406" y="7704"/>
                  </a:lnTo>
                  <a:cubicBezTo>
                    <a:pt x="10656" y="7704"/>
                    <a:pt x="10870" y="7907"/>
                    <a:pt x="10870" y="8157"/>
                  </a:cubicBezTo>
                  <a:lnTo>
                    <a:pt x="10870" y="9324"/>
                  </a:lnTo>
                  <a:cubicBezTo>
                    <a:pt x="10787" y="9419"/>
                    <a:pt x="10870" y="9490"/>
                    <a:pt x="10966" y="9490"/>
                  </a:cubicBezTo>
                  <a:cubicBezTo>
                    <a:pt x="11061" y="9490"/>
                    <a:pt x="11132" y="9419"/>
                    <a:pt x="11132" y="9324"/>
                  </a:cubicBezTo>
                  <a:lnTo>
                    <a:pt x="11132" y="8169"/>
                  </a:lnTo>
                  <a:cubicBezTo>
                    <a:pt x="11132" y="7728"/>
                    <a:pt x="10775" y="7371"/>
                    <a:pt x="10347" y="7371"/>
                  </a:cubicBezTo>
                  <a:lnTo>
                    <a:pt x="8906" y="7371"/>
                  </a:lnTo>
                  <a:lnTo>
                    <a:pt x="10251" y="6597"/>
                  </a:lnTo>
                  <a:cubicBezTo>
                    <a:pt x="10632" y="6383"/>
                    <a:pt x="10763" y="5906"/>
                    <a:pt x="10537" y="5525"/>
                  </a:cubicBezTo>
                  <a:lnTo>
                    <a:pt x="10335" y="5168"/>
                  </a:lnTo>
                  <a:cubicBezTo>
                    <a:pt x="10302" y="5119"/>
                    <a:pt x="10241" y="5087"/>
                    <a:pt x="10183" y="5087"/>
                  </a:cubicBezTo>
                  <a:cubicBezTo>
                    <a:pt x="10157" y="5087"/>
                    <a:pt x="10131" y="5094"/>
                    <a:pt x="10108" y="5109"/>
                  </a:cubicBezTo>
                  <a:cubicBezTo>
                    <a:pt x="10037" y="5156"/>
                    <a:pt x="10001" y="5264"/>
                    <a:pt x="10049" y="5335"/>
                  </a:cubicBezTo>
                  <a:lnTo>
                    <a:pt x="10251" y="5692"/>
                  </a:lnTo>
                  <a:cubicBezTo>
                    <a:pt x="10370" y="5918"/>
                    <a:pt x="10299" y="6180"/>
                    <a:pt x="10097" y="6323"/>
                  </a:cubicBezTo>
                  <a:cubicBezTo>
                    <a:pt x="6620" y="8312"/>
                    <a:pt x="7501" y="7811"/>
                    <a:pt x="7025" y="8085"/>
                  </a:cubicBezTo>
                  <a:cubicBezTo>
                    <a:pt x="5120" y="9193"/>
                    <a:pt x="7060" y="8073"/>
                    <a:pt x="3691" y="10014"/>
                  </a:cubicBezTo>
                  <a:cubicBezTo>
                    <a:pt x="3691" y="9990"/>
                    <a:pt x="3703" y="9978"/>
                    <a:pt x="3703" y="9966"/>
                  </a:cubicBezTo>
                  <a:lnTo>
                    <a:pt x="4120" y="9240"/>
                  </a:lnTo>
                  <a:cubicBezTo>
                    <a:pt x="4138" y="9242"/>
                    <a:pt x="4155" y="9243"/>
                    <a:pt x="4172" y="9243"/>
                  </a:cubicBezTo>
                  <a:cubicBezTo>
                    <a:pt x="4364" y="9243"/>
                    <a:pt x="4474" y="9123"/>
                    <a:pt x="4715" y="9002"/>
                  </a:cubicBezTo>
                  <a:lnTo>
                    <a:pt x="4870" y="8907"/>
                  </a:lnTo>
                  <a:cubicBezTo>
                    <a:pt x="4941" y="8859"/>
                    <a:pt x="4977" y="8764"/>
                    <a:pt x="4929" y="8681"/>
                  </a:cubicBezTo>
                  <a:cubicBezTo>
                    <a:pt x="4893" y="8627"/>
                    <a:pt x="4838" y="8600"/>
                    <a:pt x="4777" y="8600"/>
                  </a:cubicBezTo>
                  <a:cubicBezTo>
                    <a:pt x="4757" y="8600"/>
                    <a:pt x="4736" y="8603"/>
                    <a:pt x="4715" y="8609"/>
                  </a:cubicBezTo>
                  <a:cubicBezTo>
                    <a:pt x="4703" y="8609"/>
                    <a:pt x="4715" y="8609"/>
                    <a:pt x="4382" y="8800"/>
                  </a:cubicBezTo>
                  <a:lnTo>
                    <a:pt x="4703" y="8240"/>
                  </a:lnTo>
                  <a:lnTo>
                    <a:pt x="4751" y="8300"/>
                  </a:lnTo>
                  <a:cubicBezTo>
                    <a:pt x="4782" y="8356"/>
                    <a:pt x="4837" y="8386"/>
                    <a:pt x="4893" y="8386"/>
                  </a:cubicBezTo>
                  <a:cubicBezTo>
                    <a:pt x="4944" y="8386"/>
                    <a:pt x="4997" y="8362"/>
                    <a:pt x="5036" y="8312"/>
                  </a:cubicBezTo>
                  <a:cubicBezTo>
                    <a:pt x="5072" y="8264"/>
                    <a:pt x="5072" y="8192"/>
                    <a:pt x="5048" y="8133"/>
                  </a:cubicBezTo>
                  <a:lnTo>
                    <a:pt x="4917" y="7895"/>
                  </a:lnTo>
                  <a:cubicBezTo>
                    <a:pt x="4929" y="7859"/>
                    <a:pt x="4977" y="7776"/>
                    <a:pt x="5155" y="7478"/>
                  </a:cubicBezTo>
                  <a:cubicBezTo>
                    <a:pt x="5180" y="7527"/>
                    <a:pt x="5238" y="7559"/>
                    <a:pt x="5295" y="7559"/>
                  </a:cubicBezTo>
                  <a:cubicBezTo>
                    <a:pt x="5321" y="7559"/>
                    <a:pt x="5347" y="7553"/>
                    <a:pt x="5370" y="7538"/>
                  </a:cubicBezTo>
                  <a:cubicBezTo>
                    <a:pt x="5453" y="7490"/>
                    <a:pt x="5477" y="7395"/>
                    <a:pt x="5429" y="7311"/>
                  </a:cubicBezTo>
                  <a:lnTo>
                    <a:pt x="5346" y="7145"/>
                  </a:lnTo>
                  <a:lnTo>
                    <a:pt x="5572" y="6764"/>
                  </a:lnTo>
                  <a:cubicBezTo>
                    <a:pt x="6094" y="7677"/>
                    <a:pt x="6119" y="7717"/>
                    <a:pt x="6120" y="7717"/>
                  </a:cubicBezTo>
                  <a:cubicBezTo>
                    <a:pt x="6120" y="7717"/>
                    <a:pt x="6120" y="7716"/>
                    <a:pt x="6120" y="7716"/>
                  </a:cubicBezTo>
                  <a:lnTo>
                    <a:pt x="6120" y="7716"/>
                  </a:lnTo>
                  <a:cubicBezTo>
                    <a:pt x="6199" y="7843"/>
                    <a:pt x="6337" y="7917"/>
                    <a:pt x="6476" y="7917"/>
                  </a:cubicBezTo>
                  <a:cubicBezTo>
                    <a:pt x="6546" y="7917"/>
                    <a:pt x="6616" y="7899"/>
                    <a:pt x="6679" y="7859"/>
                  </a:cubicBezTo>
                  <a:cubicBezTo>
                    <a:pt x="6715" y="7847"/>
                    <a:pt x="6798" y="7788"/>
                    <a:pt x="7144" y="7597"/>
                  </a:cubicBezTo>
                  <a:cubicBezTo>
                    <a:pt x="7215" y="7550"/>
                    <a:pt x="7251" y="7466"/>
                    <a:pt x="7215" y="7395"/>
                  </a:cubicBezTo>
                  <a:cubicBezTo>
                    <a:pt x="7198" y="7327"/>
                    <a:pt x="7134" y="7296"/>
                    <a:pt x="7063" y="7296"/>
                  </a:cubicBezTo>
                  <a:cubicBezTo>
                    <a:pt x="7035" y="7296"/>
                    <a:pt x="7005" y="7301"/>
                    <a:pt x="6977" y="7311"/>
                  </a:cubicBezTo>
                  <a:lnTo>
                    <a:pt x="6846" y="7395"/>
                  </a:lnTo>
                  <a:cubicBezTo>
                    <a:pt x="6489" y="7585"/>
                    <a:pt x="6501" y="7597"/>
                    <a:pt x="6465" y="7597"/>
                  </a:cubicBezTo>
                  <a:cubicBezTo>
                    <a:pt x="6370" y="7597"/>
                    <a:pt x="6429" y="7597"/>
                    <a:pt x="5751" y="6442"/>
                  </a:cubicBezTo>
                  <a:lnTo>
                    <a:pt x="6120" y="5787"/>
                  </a:lnTo>
                  <a:cubicBezTo>
                    <a:pt x="6179" y="5752"/>
                    <a:pt x="6191" y="5728"/>
                    <a:pt x="6239" y="5728"/>
                  </a:cubicBezTo>
                  <a:cubicBezTo>
                    <a:pt x="6263" y="5728"/>
                    <a:pt x="6298" y="5740"/>
                    <a:pt x="6310" y="5764"/>
                  </a:cubicBezTo>
                  <a:lnTo>
                    <a:pt x="7025" y="6990"/>
                  </a:lnTo>
                  <a:cubicBezTo>
                    <a:pt x="7057" y="7039"/>
                    <a:pt x="7118" y="7071"/>
                    <a:pt x="7176" y="7071"/>
                  </a:cubicBezTo>
                  <a:cubicBezTo>
                    <a:pt x="7203" y="7071"/>
                    <a:pt x="7228" y="7064"/>
                    <a:pt x="7251" y="7049"/>
                  </a:cubicBezTo>
                  <a:cubicBezTo>
                    <a:pt x="7322" y="7002"/>
                    <a:pt x="7358" y="6895"/>
                    <a:pt x="7310" y="6823"/>
                  </a:cubicBezTo>
                  <a:lnTo>
                    <a:pt x="6596" y="5609"/>
                  </a:lnTo>
                  <a:cubicBezTo>
                    <a:pt x="6537" y="5502"/>
                    <a:pt x="6441" y="5442"/>
                    <a:pt x="6322" y="5406"/>
                  </a:cubicBezTo>
                  <a:lnTo>
                    <a:pt x="6822" y="4573"/>
                  </a:lnTo>
                  <a:cubicBezTo>
                    <a:pt x="8573" y="3573"/>
                    <a:pt x="8525" y="3537"/>
                    <a:pt x="8739" y="3537"/>
                  </a:cubicBezTo>
                  <a:cubicBezTo>
                    <a:pt x="8906" y="3537"/>
                    <a:pt x="9049" y="3620"/>
                    <a:pt x="9144" y="3763"/>
                  </a:cubicBezTo>
                  <a:lnTo>
                    <a:pt x="9716" y="4763"/>
                  </a:lnTo>
                  <a:cubicBezTo>
                    <a:pt x="9747" y="4818"/>
                    <a:pt x="9804" y="4847"/>
                    <a:pt x="9859" y="4847"/>
                  </a:cubicBezTo>
                  <a:cubicBezTo>
                    <a:pt x="9888" y="4847"/>
                    <a:pt x="9917" y="4839"/>
                    <a:pt x="9942" y="4823"/>
                  </a:cubicBezTo>
                  <a:cubicBezTo>
                    <a:pt x="10013" y="4787"/>
                    <a:pt x="10049" y="4680"/>
                    <a:pt x="10001" y="4609"/>
                  </a:cubicBezTo>
                  <a:lnTo>
                    <a:pt x="9418" y="3597"/>
                  </a:lnTo>
                  <a:cubicBezTo>
                    <a:pt x="9282" y="3348"/>
                    <a:pt x="9011" y="3202"/>
                    <a:pt x="8736" y="3202"/>
                  </a:cubicBezTo>
                  <a:cubicBezTo>
                    <a:pt x="8602" y="3202"/>
                    <a:pt x="8467" y="3237"/>
                    <a:pt x="8346" y="3311"/>
                  </a:cubicBezTo>
                  <a:lnTo>
                    <a:pt x="7144" y="4013"/>
                  </a:lnTo>
                  <a:lnTo>
                    <a:pt x="7846" y="2811"/>
                  </a:lnTo>
                  <a:cubicBezTo>
                    <a:pt x="7918" y="2692"/>
                    <a:pt x="7941" y="2549"/>
                    <a:pt x="7941" y="2418"/>
                  </a:cubicBezTo>
                  <a:cubicBezTo>
                    <a:pt x="7941" y="2132"/>
                    <a:pt x="7799" y="1870"/>
                    <a:pt x="7560" y="1739"/>
                  </a:cubicBezTo>
                  <a:lnTo>
                    <a:pt x="7203" y="1525"/>
                  </a:lnTo>
                  <a:cubicBezTo>
                    <a:pt x="7181" y="1510"/>
                    <a:pt x="7155" y="1503"/>
                    <a:pt x="7128" y="1503"/>
                  </a:cubicBezTo>
                  <a:cubicBezTo>
                    <a:pt x="7070" y="1503"/>
                    <a:pt x="7010" y="1535"/>
                    <a:pt x="6977" y="1584"/>
                  </a:cubicBezTo>
                  <a:cubicBezTo>
                    <a:pt x="6929" y="1656"/>
                    <a:pt x="6965" y="1763"/>
                    <a:pt x="7037" y="1811"/>
                  </a:cubicBezTo>
                  <a:lnTo>
                    <a:pt x="7394" y="2013"/>
                  </a:lnTo>
                  <a:cubicBezTo>
                    <a:pt x="7608" y="2132"/>
                    <a:pt x="7691" y="2418"/>
                    <a:pt x="7560" y="2644"/>
                  </a:cubicBezTo>
                  <a:lnTo>
                    <a:pt x="6572" y="4335"/>
                  </a:lnTo>
                  <a:lnTo>
                    <a:pt x="6251" y="4918"/>
                  </a:lnTo>
                  <a:lnTo>
                    <a:pt x="5882" y="5561"/>
                  </a:lnTo>
                  <a:lnTo>
                    <a:pt x="5358" y="6454"/>
                  </a:lnTo>
                  <a:cubicBezTo>
                    <a:pt x="5024" y="7002"/>
                    <a:pt x="4751" y="7490"/>
                    <a:pt x="4036" y="8752"/>
                  </a:cubicBezTo>
                  <a:cubicBezTo>
                    <a:pt x="3953" y="8871"/>
                    <a:pt x="3917" y="8966"/>
                    <a:pt x="3881" y="9014"/>
                  </a:cubicBezTo>
                  <a:cubicBezTo>
                    <a:pt x="3884" y="9010"/>
                    <a:pt x="3885" y="9007"/>
                    <a:pt x="3884" y="9007"/>
                  </a:cubicBezTo>
                  <a:lnTo>
                    <a:pt x="3884" y="9007"/>
                  </a:lnTo>
                  <a:cubicBezTo>
                    <a:pt x="3882" y="9007"/>
                    <a:pt x="3851" y="9059"/>
                    <a:pt x="3762" y="9216"/>
                  </a:cubicBezTo>
                  <a:lnTo>
                    <a:pt x="3762" y="8192"/>
                  </a:lnTo>
                  <a:cubicBezTo>
                    <a:pt x="4048" y="8145"/>
                    <a:pt x="4096" y="7895"/>
                    <a:pt x="4191" y="7740"/>
                  </a:cubicBezTo>
                  <a:cubicBezTo>
                    <a:pt x="4191" y="7728"/>
                    <a:pt x="4227" y="7692"/>
                    <a:pt x="4310" y="7538"/>
                  </a:cubicBezTo>
                  <a:cubicBezTo>
                    <a:pt x="4370" y="7430"/>
                    <a:pt x="4310" y="7311"/>
                    <a:pt x="4191" y="7288"/>
                  </a:cubicBezTo>
                  <a:cubicBezTo>
                    <a:pt x="4178" y="7282"/>
                    <a:pt x="4165" y="7280"/>
                    <a:pt x="4152" y="7280"/>
                  </a:cubicBezTo>
                  <a:cubicBezTo>
                    <a:pt x="4103" y="7280"/>
                    <a:pt x="4055" y="7312"/>
                    <a:pt x="4036" y="7359"/>
                  </a:cubicBezTo>
                  <a:cubicBezTo>
                    <a:pt x="4037" y="7358"/>
                    <a:pt x="4037" y="7357"/>
                    <a:pt x="4036" y="7357"/>
                  </a:cubicBezTo>
                  <a:cubicBezTo>
                    <a:pt x="4029" y="7357"/>
                    <a:pt x="3762" y="7824"/>
                    <a:pt x="3762" y="7835"/>
                  </a:cubicBezTo>
                  <a:lnTo>
                    <a:pt x="3762" y="6990"/>
                  </a:lnTo>
                  <a:lnTo>
                    <a:pt x="3917" y="7073"/>
                  </a:lnTo>
                  <a:cubicBezTo>
                    <a:pt x="3942" y="7090"/>
                    <a:pt x="3970" y="7098"/>
                    <a:pt x="3999" y="7098"/>
                  </a:cubicBezTo>
                  <a:cubicBezTo>
                    <a:pt x="4054" y="7098"/>
                    <a:pt x="4108" y="7068"/>
                    <a:pt x="4131" y="7014"/>
                  </a:cubicBezTo>
                  <a:cubicBezTo>
                    <a:pt x="4179" y="6942"/>
                    <a:pt x="4155" y="6835"/>
                    <a:pt x="4072" y="6799"/>
                  </a:cubicBezTo>
                  <a:lnTo>
                    <a:pt x="3762" y="6609"/>
                  </a:lnTo>
                  <a:lnTo>
                    <a:pt x="3762" y="6121"/>
                  </a:lnTo>
                  <a:cubicBezTo>
                    <a:pt x="3834" y="6156"/>
                    <a:pt x="3870" y="6204"/>
                    <a:pt x="3941" y="6204"/>
                  </a:cubicBezTo>
                  <a:cubicBezTo>
                    <a:pt x="4108" y="6204"/>
                    <a:pt x="4167" y="5978"/>
                    <a:pt x="4036" y="5883"/>
                  </a:cubicBezTo>
                  <a:cubicBezTo>
                    <a:pt x="3858" y="5775"/>
                    <a:pt x="3798" y="5752"/>
                    <a:pt x="3774" y="5740"/>
                  </a:cubicBezTo>
                  <a:lnTo>
                    <a:pt x="3774" y="5287"/>
                  </a:lnTo>
                  <a:cubicBezTo>
                    <a:pt x="4905" y="5942"/>
                    <a:pt x="4882" y="5942"/>
                    <a:pt x="5024" y="5942"/>
                  </a:cubicBezTo>
                  <a:cubicBezTo>
                    <a:pt x="5179" y="5942"/>
                    <a:pt x="5310" y="5871"/>
                    <a:pt x="5382" y="5740"/>
                  </a:cubicBezTo>
                  <a:cubicBezTo>
                    <a:pt x="5405" y="5704"/>
                    <a:pt x="5465" y="5621"/>
                    <a:pt x="5655" y="5275"/>
                  </a:cubicBezTo>
                  <a:cubicBezTo>
                    <a:pt x="5724" y="5161"/>
                    <a:pt x="5617" y="5025"/>
                    <a:pt x="5492" y="5025"/>
                  </a:cubicBezTo>
                  <a:cubicBezTo>
                    <a:pt x="5487" y="5025"/>
                    <a:pt x="5482" y="5025"/>
                    <a:pt x="5477" y="5025"/>
                  </a:cubicBezTo>
                  <a:cubicBezTo>
                    <a:pt x="5477" y="5025"/>
                    <a:pt x="5405" y="5037"/>
                    <a:pt x="5358" y="5097"/>
                  </a:cubicBezTo>
                  <a:lnTo>
                    <a:pt x="5084" y="5561"/>
                  </a:lnTo>
                  <a:cubicBezTo>
                    <a:pt x="5068" y="5584"/>
                    <a:pt x="5043" y="5603"/>
                    <a:pt x="5014" y="5603"/>
                  </a:cubicBezTo>
                  <a:cubicBezTo>
                    <a:pt x="4998" y="5603"/>
                    <a:pt x="4982" y="5597"/>
                    <a:pt x="4965" y="5585"/>
                  </a:cubicBezTo>
                  <a:cubicBezTo>
                    <a:pt x="3977" y="5013"/>
                    <a:pt x="3798" y="4906"/>
                    <a:pt x="3762" y="4883"/>
                  </a:cubicBezTo>
                  <a:lnTo>
                    <a:pt x="3762" y="4335"/>
                  </a:lnTo>
                  <a:cubicBezTo>
                    <a:pt x="3881" y="4156"/>
                    <a:pt x="3881" y="4073"/>
                    <a:pt x="3977" y="4073"/>
                  </a:cubicBezTo>
                  <a:cubicBezTo>
                    <a:pt x="3979" y="4073"/>
                    <a:pt x="3981" y="4073"/>
                    <a:pt x="3982" y="4073"/>
                  </a:cubicBezTo>
                  <a:cubicBezTo>
                    <a:pt x="4010" y="4073"/>
                    <a:pt x="4031" y="4094"/>
                    <a:pt x="5239" y="4787"/>
                  </a:cubicBezTo>
                  <a:cubicBezTo>
                    <a:pt x="5261" y="4798"/>
                    <a:pt x="5286" y="4804"/>
                    <a:pt x="5313" y="4804"/>
                  </a:cubicBezTo>
                  <a:cubicBezTo>
                    <a:pt x="5371" y="4804"/>
                    <a:pt x="5432" y="4777"/>
                    <a:pt x="5465" y="4728"/>
                  </a:cubicBezTo>
                  <a:cubicBezTo>
                    <a:pt x="5501" y="4644"/>
                    <a:pt x="5477" y="4549"/>
                    <a:pt x="5405" y="4502"/>
                  </a:cubicBezTo>
                  <a:lnTo>
                    <a:pt x="4179" y="3787"/>
                  </a:lnTo>
                  <a:cubicBezTo>
                    <a:pt x="4120" y="3751"/>
                    <a:pt x="4048" y="3728"/>
                    <a:pt x="3977" y="3728"/>
                  </a:cubicBezTo>
                  <a:cubicBezTo>
                    <a:pt x="3893" y="3728"/>
                    <a:pt x="3822" y="3740"/>
                    <a:pt x="3762" y="3787"/>
                  </a:cubicBezTo>
                  <a:lnTo>
                    <a:pt x="3762" y="2894"/>
                  </a:lnTo>
                  <a:lnTo>
                    <a:pt x="4834" y="1049"/>
                  </a:lnTo>
                  <a:cubicBezTo>
                    <a:pt x="4915" y="910"/>
                    <a:pt x="5075" y="822"/>
                    <a:pt x="5240" y="822"/>
                  </a:cubicBezTo>
                  <a:cubicBezTo>
                    <a:pt x="5316" y="822"/>
                    <a:pt x="5394" y="841"/>
                    <a:pt x="5465" y="882"/>
                  </a:cubicBezTo>
                  <a:lnTo>
                    <a:pt x="6477" y="1465"/>
                  </a:lnTo>
                  <a:cubicBezTo>
                    <a:pt x="6499" y="1480"/>
                    <a:pt x="6525" y="1487"/>
                    <a:pt x="6552" y="1487"/>
                  </a:cubicBezTo>
                  <a:cubicBezTo>
                    <a:pt x="6609" y="1487"/>
                    <a:pt x="6667" y="1455"/>
                    <a:pt x="6691" y="1406"/>
                  </a:cubicBezTo>
                  <a:cubicBezTo>
                    <a:pt x="6739" y="1334"/>
                    <a:pt x="6715" y="1227"/>
                    <a:pt x="6632" y="1180"/>
                  </a:cubicBezTo>
                  <a:lnTo>
                    <a:pt x="5620" y="608"/>
                  </a:lnTo>
                  <a:cubicBezTo>
                    <a:pt x="5496" y="536"/>
                    <a:pt x="5359" y="502"/>
                    <a:pt x="5223" y="502"/>
                  </a:cubicBezTo>
                  <a:cubicBezTo>
                    <a:pt x="4954" y="502"/>
                    <a:pt x="4691" y="637"/>
                    <a:pt x="4548" y="882"/>
                  </a:cubicBezTo>
                  <a:lnTo>
                    <a:pt x="3774" y="2239"/>
                  </a:lnTo>
                  <a:lnTo>
                    <a:pt x="3774" y="799"/>
                  </a:lnTo>
                  <a:cubicBezTo>
                    <a:pt x="3774" y="370"/>
                    <a:pt x="3417" y="13"/>
                    <a:pt x="2988" y="13"/>
                  </a:cubicBezTo>
                  <a:lnTo>
                    <a:pt x="2572" y="13"/>
                  </a:lnTo>
                  <a:cubicBezTo>
                    <a:pt x="2488" y="13"/>
                    <a:pt x="2405" y="84"/>
                    <a:pt x="2405" y="168"/>
                  </a:cubicBezTo>
                  <a:cubicBezTo>
                    <a:pt x="2405" y="263"/>
                    <a:pt x="2488" y="334"/>
                    <a:pt x="2572" y="334"/>
                  </a:cubicBezTo>
                  <a:lnTo>
                    <a:pt x="2988" y="334"/>
                  </a:lnTo>
                  <a:cubicBezTo>
                    <a:pt x="3239" y="334"/>
                    <a:pt x="3453" y="549"/>
                    <a:pt x="3453" y="799"/>
                  </a:cubicBezTo>
                  <a:lnTo>
                    <a:pt x="3453" y="2823"/>
                  </a:lnTo>
                  <a:lnTo>
                    <a:pt x="3453" y="3489"/>
                  </a:lnTo>
                  <a:lnTo>
                    <a:pt x="3453" y="4216"/>
                  </a:lnTo>
                  <a:cubicBezTo>
                    <a:pt x="3453" y="8966"/>
                    <a:pt x="3477" y="9574"/>
                    <a:pt x="3417" y="9847"/>
                  </a:cubicBezTo>
                  <a:cubicBezTo>
                    <a:pt x="3381" y="10026"/>
                    <a:pt x="3298" y="10205"/>
                    <a:pt x="3203" y="10336"/>
                  </a:cubicBezTo>
                  <a:cubicBezTo>
                    <a:pt x="3167" y="10371"/>
                    <a:pt x="3143" y="10407"/>
                    <a:pt x="3108" y="10455"/>
                  </a:cubicBezTo>
                  <a:cubicBezTo>
                    <a:pt x="2858" y="10717"/>
                    <a:pt x="2512" y="10871"/>
                    <a:pt x="2143" y="10871"/>
                  </a:cubicBezTo>
                  <a:lnTo>
                    <a:pt x="1655" y="10871"/>
                  </a:lnTo>
                  <a:cubicBezTo>
                    <a:pt x="917" y="10871"/>
                    <a:pt x="321" y="10276"/>
                    <a:pt x="321" y="9550"/>
                  </a:cubicBezTo>
                  <a:lnTo>
                    <a:pt x="321" y="799"/>
                  </a:lnTo>
                  <a:cubicBezTo>
                    <a:pt x="321" y="549"/>
                    <a:pt x="536" y="334"/>
                    <a:pt x="786" y="334"/>
                  </a:cubicBezTo>
                  <a:lnTo>
                    <a:pt x="1953" y="334"/>
                  </a:lnTo>
                  <a:cubicBezTo>
                    <a:pt x="2036" y="334"/>
                    <a:pt x="2107" y="263"/>
                    <a:pt x="2107" y="168"/>
                  </a:cubicBezTo>
                  <a:cubicBezTo>
                    <a:pt x="2107" y="84"/>
                    <a:pt x="2036" y="1"/>
                    <a:pt x="1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2"/>
            <p:cNvSpPr/>
            <p:nvPr/>
          </p:nvSpPr>
          <p:spPr>
            <a:xfrm>
              <a:off x="1605630" y="4063935"/>
              <a:ext cx="46976" cy="76523"/>
            </a:xfrm>
            <a:custGeom>
              <a:avLst/>
              <a:gdLst/>
              <a:ahLst/>
              <a:cxnLst/>
              <a:rect l="l" t="t" r="r" b="b"/>
              <a:pathLst>
                <a:path w="1477" h="2406" extrusionOk="0">
                  <a:moveTo>
                    <a:pt x="417" y="0"/>
                  </a:moveTo>
                  <a:cubicBezTo>
                    <a:pt x="179" y="0"/>
                    <a:pt x="0" y="191"/>
                    <a:pt x="0" y="417"/>
                  </a:cubicBezTo>
                  <a:lnTo>
                    <a:pt x="0" y="2001"/>
                  </a:lnTo>
                  <a:cubicBezTo>
                    <a:pt x="0" y="2239"/>
                    <a:pt x="191" y="2405"/>
                    <a:pt x="417" y="2405"/>
                  </a:cubicBezTo>
                  <a:lnTo>
                    <a:pt x="953" y="2405"/>
                  </a:lnTo>
                  <a:cubicBezTo>
                    <a:pt x="1036" y="2405"/>
                    <a:pt x="1119" y="2334"/>
                    <a:pt x="1119" y="2251"/>
                  </a:cubicBezTo>
                  <a:cubicBezTo>
                    <a:pt x="1119" y="2155"/>
                    <a:pt x="1036" y="2084"/>
                    <a:pt x="953" y="2084"/>
                  </a:cubicBezTo>
                  <a:lnTo>
                    <a:pt x="417" y="2084"/>
                  </a:lnTo>
                  <a:cubicBezTo>
                    <a:pt x="369" y="2084"/>
                    <a:pt x="322" y="2036"/>
                    <a:pt x="322" y="1989"/>
                  </a:cubicBezTo>
                  <a:lnTo>
                    <a:pt x="322" y="417"/>
                  </a:lnTo>
                  <a:cubicBezTo>
                    <a:pt x="322" y="369"/>
                    <a:pt x="369" y="322"/>
                    <a:pt x="417" y="322"/>
                  </a:cubicBezTo>
                  <a:lnTo>
                    <a:pt x="1060" y="322"/>
                  </a:lnTo>
                  <a:cubicBezTo>
                    <a:pt x="1096" y="322"/>
                    <a:pt x="1143" y="369"/>
                    <a:pt x="1143" y="417"/>
                  </a:cubicBezTo>
                  <a:lnTo>
                    <a:pt x="1143" y="1834"/>
                  </a:lnTo>
                  <a:cubicBezTo>
                    <a:pt x="1143" y="1917"/>
                    <a:pt x="1215" y="1989"/>
                    <a:pt x="1310" y="1989"/>
                  </a:cubicBezTo>
                  <a:cubicBezTo>
                    <a:pt x="1393" y="1989"/>
                    <a:pt x="1477" y="1917"/>
                    <a:pt x="1477" y="1834"/>
                  </a:cubicBezTo>
                  <a:lnTo>
                    <a:pt x="1477" y="417"/>
                  </a:lnTo>
                  <a:cubicBezTo>
                    <a:pt x="1477" y="179"/>
                    <a:pt x="1274" y="0"/>
                    <a:pt x="1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2"/>
            <p:cNvSpPr/>
            <p:nvPr/>
          </p:nvSpPr>
          <p:spPr>
            <a:xfrm>
              <a:off x="1582158" y="4065462"/>
              <a:ext cx="10623" cy="45449"/>
            </a:xfrm>
            <a:custGeom>
              <a:avLst/>
              <a:gdLst/>
              <a:ahLst/>
              <a:cxnLst/>
              <a:rect l="l" t="t" r="r" b="b"/>
              <a:pathLst>
                <a:path w="334" h="1429" extrusionOk="0">
                  <a:moveTo>
                    <a:pt x="167" y="0"/>
                  </a:moveTo>
                  <a:cubicBezTo>
                    <a:pt x="83" y="0"/>
                    <a:pt x="0" y="71"/>
                    <a:pt x="0" y="167"/>
                  </a:cubicBezTo>
                  <a:lnTo>
                    <a:pt x="0" y="1262"/>
                  </a:lnTo>
                  <a:cubicBezTo>
                    <a:pt x="0" y="1357"/>
                    <a:pt x="83" y="1429"/>
                    <a:pt x="167" y="1429"/>
                  </a:cubicBezTo>
                  <a:cubicBezTo>
                    <a:pt x="262" y="1429"/>
                    <a:pt x="333" y="1357"/>
                    <a:pt x="333" y="1262"/>
                  </a:cubicBezTo>
                  <a:lnTo>
                    <a:pt x="333" y="167"/>
                  </a:lnTo>
                  <a:cubicBezTo>
                    <a:pt x="333" y="71"/>
                    <a:pt x="262"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2"/>
            <p:cNvSpPr/>
            <p:nvPr/>
          </p:nvSpPr>
          <p:spPr>
            <a:xfrm>
              <a:off x="1582158" y="4121884"/>
              <a:ext cx="10623" cy="17429"/>
            </a:xfrm>
            <a:custGeom>
              <a:avLst/>
              <a:gdLst/>
              <a:ahLst/>
              <a:cxnLst/>
              <a:rect l="l" t="t" r="r" b="b"/>
              <a:pathLst>
                <a:path w="334" h="548" extrusionOk="0">
                  <a:moveTo>
                    <a:pt x="167" y="0"/>
                  </a:moveTo>
                  <a:cubicBezTo>
                    <a:pt x="83" y="0"/>
                    <a:pt x="0" y="71"/>
                    <a:pt x="0" y="155"/>
                  </a:cubicBezTo>
                  <a:lnTo>
                    <a:pt x="0" y="381"/>
                  </a:lnTo>
                  <a:cubicBezTo>
                    <a:pt x="0" y="476"/>
                    <a:pt x="83" y="548"/>
                    <a:pt x="167" y="548"/>
                  </a:cubicBezTo>
                  <a:cubicBezTo>
                    <a:pt x="262" y="548"/>
                    <a:pt x="333" y="476"/>
                    <a:pt x="333" y="381"/>
                  </a:cubicBezTo>
                  <a:lnTo>
                    <a:pt x="333" y="155"/>
                  </a:lnTo>
                  <a:cubicBezTo>
                    <a:pt x="333" y="71"/>
                    <a:pt x="262"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2"/>
            <p:cNvSpPr/>
            <p:nvPr/>
          </p:nvSpPr>
          <p:spPr>
            <a:xfrm>
              <a:off x="1497684" y="4121884"/>
              <a:ext cx="10273" cy="17429"/>
            </a:xfrm>
            <a:custGeom>
              <a:avLst/>
              <a:gdLst/>
              <a:ahLst/>
              <a:cxnLst/>
              <a:rect l="l" t="t" r="r" b="b"/>
              <a:pathLst>
                <a:path w="323" h="548" extrusionOk="0">
                  <a:moveTo>
                    <a:pt x="168" y="0"/>
                  </a:moveTo>
                  <a:cubicBezTo>
                    <a:pt x="72" y="0"/>
                    <a:pt x="1" y="71"/>
                    <a:pt x="1" y="155"/>
                  </a:cubicBezTo>
                  <a:lnTo>
                    <a:pt x="1" y="381"/>
                  </a:lnTo>
                  <a:cubicBezTo>
                    <a:pt x="1" y="476"/>
                    <a:pt x="72" y="548"/>
                    <a:pt x="168" y="548"/>
                  </a:cubicBezTo>
                  <a:cubicBezTo>
                    <a:pt x="251" y="548"/>
                    <a:pt x="322" y="476"/>
                    <a:pt x="322" y="381"/>
                  </a:cubicBezTo>
                  <a:lnTo>
                    <a:pt x="322" y="155"/>
                  </a:lnTo>
                  <a:cubicBezTo>
                    <a:pt x="322" y="71"/>
                    <a:pt x="251" y="0"/>
                    <a:pt x="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2"/>
            <p:cNvSpPr/>
            <p:nvPr/>
          </p:nvSpPr>
          <p:spPr>
            <a:xfrm>
              <a:off x="1360604" y="4091574"/>
              <a:ext cx="43986" cy="43573"/>
            </a:xfrm>
            <a:custGeom>
              <a:avLst/>
              <a:gdLst/>
              <a:ahLst/>
              <a:cxnLst/>
              <a:rect l="l" t="t" r="r" b="b"/>
              <a:pathLst>
                <a:path w="1383" h="1370" extrusionOk="0">
                  <a:moveTo>
                    <a:pt x="691" y="322"/>
                  </a:moveTo>
                  <a:cubicBezTo>
                    <a:pt x="882" y="322"/>
                    <a:pt x="1049" y="489"/>
                    <a:pt x="1049" y="679"/>
                  </a:cubicBezTo>
                  <a:cubicBezTo>
                    <a:pt x="1049" y="870"/>
                    <a:pt x="882" y="1036"/>
                    <a:pt x="691" y="1036"/>
                  </a:cubicBezTo>
                  <a:cubicBezTo>
                    <a:pt x="501" y="1036"/>
                    <a:pt x="334" y="870"/>
                    <a:pt x="334" y="679"/>
                  </a:cubicBezTo>
                  <a:cubicBezTo>
                    <a:pt x="334" y="489"/>
                    <a:pt x="501" y="322"/>
                    <a:pt x="691" y="322"/>
                  </a:cubicBezTo>
                  <a:close/>
                  <a:moveTo>
                    <a:pt x="691" y="1"/>
                  </a:moveTo>
                  <a:cubicBezTo>
                    <a:pt x="322" y="1"/>
                    <a:pt x="1" y="310"/>
                    <a:pt x="1" y="679"/>
                  </a:cubicBezTo>
                  <a:cubicBezTo>
                    <a:pt x="1" y="1048"/>
                    <a:pt x="322" y="1370"/>
                    <a:pt x="691" y="1370"/>
                  </a:cubicBezTo>
                  <a:cubicBezTo>
                    <a:pt x="1061" y="1370"/>
                    <a:pt x="1382" y="1048"/>
                    <a:pt x="1382" y="679"/>
                  </a:cubicBezTo>
                  <a:cubicBezTo>
                    <a:pt x="1382" y="310"/>
                    <a:pt x="1061" y="1"/>
                    <a:pt x="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2"/>
            <p:cNvSpPr/>
            <p:nvPr/>
          </p:nvSpPr>
          <p:spPr>
            <a:xfrm>
              <a:off x="1344320" y="3832172"/>
              <a:ext cx="76523" cy="46626"/>
            </a:xfrm>
            <a:custGeom>
              <a:avLst/>
              <a:gdLst/>
              <a:ahLst/>
              <a:cxnLst/>
              <a:rect l="l" t="t" r="r" b="b"/>
              <a:pathLst>
                <a:path w="2406" h="1466" extrusionOk="0">
                  <a:moveTo>
                    <a:pt x="418" y="1"/>
                  </a:moveTo>
                  <a:cubicBezTo>
                    <a:pt x="180" y="1"/>
                    <a:pt x="1" y="191"/>
                    <a:pt x="1" y="417"/>
                  </a:cubicBezTo>
                  <a:lnTo>
                    <a:pt x="1" y="1049"/>
                  </a:lnTo>
                  <a:cubicBezTo>
                    <a:pt x="1" y="1287"/>
                    <a:pt x="191" y="1465"/>
                    <a:pt x="418" y="1465"/>
                  </a:cubicBezTo>
                  <a:lnTo>
                    <a:pt x="1989" y="1465"/>
                  </a:lnTo>
                  <a:cubicBezTo>
                    <a:pt x="2227" y="1465"/>
                    <a:pt x="2406" y="1275"/>
                    <a:pt x="2406" y="1049"/>
                  </a:cubicBezTo>
                  <a:lnTo>
                    <a:pt x="2406" y="513"/>
                  </a:lnTo>
                  <a:cubicBezTo>
                    <a:pt x="2406" y="429"/>
                    <a:pt x="2335" y="358"/>
                    <a:pt x="2251" y="358"/>
                  </a:cubicBezTo>
                  <a:cubicBezTo>
                    <a:pt x="2156" y="358"/>
                    <a:pt x="2085" y="429"/>
                    <a:pt x="2085" y="513"/>
                  </a:cubicBezTo>
                  <a:lnTo>
                    <a:pt x="2085" y="1049"/>
                  </a:lnTo>
                  <a:cubicBezTo>
                    <a:pt x="2085" y="1096"/>
                    <a:pt x="2037" y="1144"/>
                    <a:pt x="1989" y="1144"/>
                  </a:cubicBezTo>
                  <a:lnTo>
                    <a:pt x="418" y="1144"/>
                  </a:lnTo>
                  <a:cubicBezTo>
                    <a:pt x="370" y="1144"/>
                    <a:pt x="322" y="1096"/>
                    <a:pt x="322" y="1049"/>
                  </a:cubicBezTo>
                  <a:lnTo>
                    <a:pt x="322" y="417"/>
                  </a:lnTo>
                  <a:cubicBezTo>
                    <a:pt x="322" y="370"/>
                    <a:pt x="370" y="322"/>
                    <a:pt x="418" y="322"/>
                  </a:cubicBezTo>
                  <a:lnTo>
                    <a:pt x="1823" y="322"/>
                  </a:lnTo>
                  <a:cubicBezTo>
                    <a:pt x="1918" y="322"/>
                    <a:pt x="1989" y="251"/>
                    <a:pt x="1989" y="156"/>
                  </a:cubicBezTo>
                  <a:cubicBezTo>
                    <a:pt x="1989" y="72"/>
                    <a:pt x="1918" y="1"/>
                    <a:pt x="1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2"/>
            <p:cNvSpPr/>
            <p:nvPr/>
          </p:nvSpPr>
          <p:spPr>
            <a:xfrm>
              <a:off x="1401887" y="3891648"/>
              <a:ext cx="17843" cy="10623"/>
            </a:xfrm>
            <a:custGeom>
              <a:avLst/>
              <a:gdLst/>
              <a:ahLst/>
              <a:cxnLst/>
              <a:rect l="l" t="t" r="r" b="b"/>
              <a:pathLst>
                <a:path w="561" h="334" extrusionOk="0">
                  <a:moveTo>
                    <a:pt x="167" y="0"/>
                  </a:moveTo>
                  <a:cubicBezTo>
                    <a:pt x="72" y="0"/>
                    <a:pt x="1" y="71"/>
                    <a:pt x="1" y="167"/>
                  </a:cubicBezTo>
                  <a:cubicBezTo>
                    <a:pt x="1" y="250"/>
                    <a:pt x="72" y="333"/>
                    <a:pt x="167" y="333"/>
                  </a:cubicBezTo>
                  <a:lnTo>
                    <a:pt x="394" y="333"/>
                  </a:lnTo>
                  <a:cubicBezTo>
                    <a:pt x="477" y="333"/>
                    <a:pt x="560" y="250"/>
                    <a:pt x="560" y="167"/>
                  </a:cubicBezTo>
                  <a:cubicBezTo>
                    <a:pt x="560" y="71"/>
                    <a:pt x="477" y="0"/>
                    <a:pt x="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2"/>
            <p:cNvSpPr/>
            <p:nvPr/>
          </p:nvSpPr>
          <p:spPr>
            <a:xfrm>
              <a:off x="1345465" y="3891648"/>
              <a:ext cx="45863" cy="10623"/>
            </a:xfrm>
            <a:custGeom>
              <a:avLst/>
              <a:gdLst/>
              <a:ahLst/>
              <a:cxnLst/>
              <a:rect l="l" t="t" r="r" b="b"/>
              <a:pathLst>
                <a:path w="1442" h="334" extrusionOk="0">
                  <a:moveTo>
                    <a:pt x="167" y="0"/>
                  </a:moveTo>
                  <a:cubicBezTo>
                    <a:pt x="84" y="0"/>
                    <a:pt x="1" y="71"/>
                    <a:pt x="1" y="167"/>
                  </a:cubicBezTo>
                  <a:cubicBezTo>
                    <a:pt x="1" y="250"/>
                    <a:pt x="84" y="333"/>
                    <a:pt x="167" y="333"/>
                  </a:cubicBezTo>
                  <a:lnTo>
                    <a:pt x="1275" y="333"/>
                  </a:lnTo>
                  <a:cubicBezTo>
                    <a:pt x="1358" y="333"/>
                    <a:pt x="1441" y="250"/>
                    <a:pt x="1441" y="167"/>
                  </a:cubicBezTo>
                  <a:cubicBezTo>
                    <a:pt x="1441" y="71"/>
                    <a:pt x="1358" y="0"/>
                    <a:pt x="1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2"/>
            <p:cNvSpPr/>
            <p:nvPr/>
          </p:nvSpPr>
          <p:spPr>
            <a:xfrm>
              <a:off x="1343588" y="3917378"/>
              <a:ext cx="77254" cy="46626"/>
            </a:xfrm>
            <a:custGeom>
              <a:avLst/>
              <a:gdLst/>
              <a:ahLst/>
              <a:cxnLst/>
              <a:rect l="l" t="t" r="r" b="b"/>
              <a:pathLst>
                <a:path w="2429" h="1466" extrusionOk="0">
                  <a:moveTo>
                    <a:pt x="417" y="1"/>
                  </a:moveTo>
                  <a:cubicBezTo>
                    <a:pt x="179" y="1"/>
                    <a:pt x="0" y="191"/>
                    <a:pt x="0" y="417"/>
                  </a:cubicBezTo>
                  <a:lnTo>
                    <a:pt x="0" y="1048"/>
                  </a:lnTo>
                  <a:cubicBezTo>
                    <a:pt x="0" y="1287"/>
                    <a:pt x="203" y="1465"/>
                    <a:pt x="417" y="1465"/>
                  </a:cubicBezTo>
                  <a:lnTo>
                    <a:pt x="2000" y="1465"/>
                  </a:lnTo>
                  <a:cubicBezTo>
                    <a:pt x="2239" y="1465"/>
                    <a:pt x="2417" y="1275"/>
                    <a:pt x="2417" y="1048"/>
                  </a:cubicBezTo>
                  <a:lnTo>
                    <a:pt x="2417" y="513"/>
                  </a:lnTo>
                  <a:cubicBezTo>
                    <a:pt x="2429" y="417"/>
                    <a:pt x="2358" y="334"/>
                    <a:pt x="2274" y="334"/>
                  </a:cubicBezTo>
                  <a:cubicBezTo>
                    <a:pt x="2250" y="334"/>
                    <a:pt x="2239" y="334"/>
                    <a:pt x="2215" y="358"/>
                  </a:cubicBezTo>
                  <a:cubicBezTo>
                    <a:pt x="2155" y="370"/>
                    <a:pt x="2096" y="441"/>
                    <a:pt x="2096" y="513"/>
                  </a:cubicBezTo>
                  <a:lnTo>
                    <a:pt x="2096" y="1048"/>
                  </a:lnTo>
                  <a:cubicBezTo>
                    <a:pt x="2096" y="1096"/>
                    <a:pt x="2048" y="1144"/>
                    <a:pt x="2000" y="1144"/>
                  </a:cubicBezTo>
                  <a:lnTo>
                    <a:pt x="417" y="1144"/>
                  </a:lnTo>
                  <a:cubicBezTo>
                    <a:pt x="381" y="1144"/>
                    <a:pt x="334" y="1096"/>
                    <a:pt x="334" y="1048"/>
                  </a:cubicBezTo>
                  <a:lnTo>
                    <a:pt x="334" y="417"/>
                  </a:lnTo>
                  <a:cubicBezTo>
                    <a:pt x="334" y="370"/>
                    <a:pt x="381" y="322"/>
                    <a:pt x="417" y="322"/>
                  </a:cubicBezTo>
                  <a:lnTo>
                    <a:pt x="1834" y="322"/>
                  </a:lnTo>
                  <a:cubicBezTo>
                    <a:pt x="1929" y="322"/>
                    <a:pt x="2000" y="251"/>
                    <a:pt x="2000" y="155"/>
                  </a:cubicBezTo>
                  <a:cubicBezTo>
                    <a:pt x="2000" y="72"/>
                    <a:pt x="1929" y="1"/>
                    <a:pt x="1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2"/>
            <p:cNvSpPr/>
            <p:nvPr/>
          </p:nvSpPr>
          <p:spPr>
            <a:xfrm>
              <a:off x="1401887" y="3976471"/>
              <a:ext cx="17843" cy="10241"/>
            </a:xfrm>
            <a:custGeom>
              <a:avLst/>
              <a:gdLst/>
              <a:ahLst/>
              <a:cxnLst/>
              <a:rect l="l" t="t" r="r" b="b"/>
              <a:pathLst>
                <a:path w="561" h="322" extrusionOk="0">
                  <a:moveTo>
                    <a:pt x="167" y="0"/>
                  </a:moveTo>
                  <a:cubicBezTo>
                    <a:pt x="72" y="0"/>
                    <a:pt x="1" y="71"/>
                    <a:pt x="1" y="167"/>
                  </a:cubicBezTo>
                  <a:cubicBezTo>
                    <a:pt x="1" y="250"/>
                    <a:pt x="72" y="322"/>
                    <a:pt x="167" y="322"/>
                  </a:cubicBezTo>
                  <a:lnTo>
                    <a:pt x="394" y="322"/>
                  </a:lnTo>
                  <a:cubicBezTo>
                    <a:pt x="477" y="322"/>
                    <a:pt x="560" y="250"/>
                    <a:pt x="560" y="167"/>
                  </a:cubicBezTo>
                  <a:cubicBezTo>
                    <a:pt x="560" y="71"/>
                    <a:pt x="477" y="0"/>
                    <a:pt x="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2"/>
            <p:cNvSpPr/>
            <p:nvPr/>
          </p:nvSpPr>
          <p:spPr>
            <a:xfrm>
              <a:off x="1345465" y="3976471"/>
              <a:ext cx="45863" cy="10241"/>
            </a:xfrm>
            <a:custGeom>
              <a:avLst/>
              <a:gdLst/>
              <a:ahLst/>
              <a:cxnLst/>
              <a:rect l="l" t="t" r="r" b="b"/>
              <a:pathLst>
                <a:path w="1442" h="322" extrusionOk="0">
                  <a:moveTo>
                    <a:pt x="167" y="0"/>
                  </a:moveTo>
                  <a:cubicBezTo>
                    <a:pt x="84" y="0"/>
                    <a:pt x="1" y="71"/>
                    <a:pt x="1" y="167"/>
                  </a:cubicBezTo>
                  <a:cubicBezTo>
                    <a:pt x="1" y="250"/>
                    <a:pt x="84" y="322"/>
                    <a:pt x="167" y="322"/>
                  </a:cubicBezTo>
                  <a:lnTo>
                    <a:pt x="1275" y="322"/>
                  </a:lnTo>
                  <a:cubicBezTo>
                    <a:pt x="1358" y="322"/>
                    <a:pt x="1441" y="250"/>
                    <a:pt x="1441" y="167"/>
                  </a:cubicBezTo>
                  <a:cubicBezTo>
                    <a:pt x="1441" y="71"/>
                    <a:pt x="1382" y="0"/>
                    <a:pt x="1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2"/>
            <p:cNvSpPr/>
            <p:nvPr/>
          </p:nvSpPr>
          <p:spPr>
            <a:xfrm>
              <a:off x="1343588" y="4001057"/>
              <a:ext cx="77636" cy="46626"/>
            </a:xfrm>
            <a:custGeom>
              <a:avLst/>
              <a:gdLst/>
              <a:ahLst/>
              <a:cxnLst/>
              <a:rect l="l" t="t" r="r" b="b"/>
              <a:pathLst>
                <a:path w="2441" h="1466" extrusionOk="0">
                  <a:moveTo>
                    <a:pt x="417" y="1"/>
                  </a:moveTo>
                  <a:cubicBezTo>
                    <a:pt x="179" y="1"/>
                    <a:pt x="0" y="191"/>
                    <a:pt x="0" y="418"/>
                  </a:cubicBezTo>
                  <a:lnTo>
                    <a:pt x="0" y="1049"/>
                  </a:lnTo>
                  <a:cubicBezTo>
                    <a:pt x="0" y="1156"/>
                    <a:pt x="48" y="1263"/>
                    <a:pt x="107" y="1334"/>
                  </a:cubicBezTo>
                  <a:cubicBezTo>
                    <a:pt x="179" y="1430"/>
                    <a:pt x="298" y="1465"/>
                    <a:pt x="417" y="1465"/>
                  </a:cubicBezTo>
                  <a:lnTo>
                    <a:pt x="2000" y="1465"/>
                  </a:lnTo>
                  <a:cubicBezTo>
                    <a:pt x="2131" y="1465"/>
                    <a:pt x="2239" y="1406"/>
                    <a:pt x="2310" y="1323"/>
                  </a:cubicBezTo>
                  <a:cubicBezTo>
                    <a:pt x="2310" y="1323"/>
                    <a:pt x="2417" y="1203"/>
                    <a:pt x="2417" y="1049"/>
                  </a:cubicBezTo>
                  <a:cubicBezTo>
                    <a:pt x="2417" y="525"/>
                    <a:pt x="2441" y="489"/>
                    <a:pt x="2405" y="430"/>
                  </a:cubicBezTo>
                  <a:cubicBezTo>
                    <a:pt x="2370" y="381"/>
                    <a:pt x="2317" y="358"/>
                    <a:pt x="2266" y="358"/>
                  </a:cubicBezTo>
                  <a:cubicBezTo>
                    <a:pt x="2179" y="358"/>
                    <a:pt x="2096" y="421"/>
                    <a:pt x="2096" y="525"/>
                  </a:cubicBezTo>
                  <a:lnTo>
                    <a:pt x="2096" y="1061"/>
                  </a:lnTo>
                  <a:cubicBezTo>
                    <a:pt x="2096" y="1096"/>
                    <a:pt x="2048" y="1144"/>
                    <a:pt x="2000" y="1144"/>
                  </a:cubicBezTo>
                  <a:lnTo>
                    <a:pt x="417" y="1144"/>
                  </a:lnTo>
                  <a:cubicBezTo>
                    <a:pt x="381" y="1144"/>
                    <a:pt x="334" y="1096"/>
                    <a:pt x="334" y="1061"/>
                  </a:cubicBezTo>
                  <a:lnTo>
                    <a:pt x="334" y="418"/>
                  </a:lnTo>
                  <a:cubicBezTo>
                    <a:pt x="334" y="370"/>
                    <a:pt x="381" y="322"/>
                    <a:pt x="417" y="322"/>
                  </a:cubicBezTo>
                  <a:lnTo>
                    <a:pt x="1834" y="322"/>
                  </a:lnTo>
                  <a:cubicBezTo>
                    <a:pt x="1893" y="322"/>
                    <a:pt x="1965" y="287"/>
                    <a:pt x="1988" y="227"/>
                  </a:cubicBezTo>
                  <a:cubicBezTo>
                    <a:pt x="2024" y="120"/>
                    <a:pt x="1941" y="1"/>
                    <a:pt x="1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2"/>
            <p:cNvSpPr/>
            <p:nvPr/>
          </p:nvSpPr>
          <p:spPr>
            <a:xfrm>
              <a:off x="1344702" y="4060150"/>
              <a:ext cx="46626" cy="10623"/>
            </a:xfrm>
            <a:custGeom>
              <a:avLst/>
              <a:gdLst/>
              <a:ahLst/>
              <a:cxnLst/>
              <a:rect l="l" t="t" r="r" b="b"/>
              <a:pathLst>
                <a:path w="1466" h="334" extrusionOk="0">
                  <a:moveTo>
                    <a:pt x="168" y="0"/>
                  </a:moveTo>
                  <a:cubicBezTo>
                    <a:pt x="108" y="12"/>
                    <a:pt x="60" y="48"/>
                    <a:pt x="48" y="96"/>
                  </a:cubicBezTo>
                  <a:cubicBezTo>
                    <a:pt x="1" y="191"/>
                    <a:pt x="72" y="334"/>
                    <a:pt x="191" y="334"/>
                  </a:cubicBezTo>
                  <a:lnTo>
                    <a:pt x="1299" y="334"/>
                  </a:lnTo>
                  <a:cubicBezTo>
                    <a:pt x="1382" y="334"/>
                    <a:pt x="1453" y="250"/>
                    <a:pt x="1453" y="167"/>
                  </a:cubicBezTo>
                  <a:cubicBezTo>
                    <a:pt x="1465" y="72"/>
                    <a:pt x="1382" y="0"/>
                    <a:pt x="1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2"/>
            <p:cNvSpPr/>
            <p:nvPr/>
          </p:nvSpPr>
          <p:spPr>
            <a:xfrm>
              <a:off x="1401887" y="4060150"/>
              <a:ext cx="17843" cy="10623"/>
            </a:xfrm>
            <a:custGeom>
              <a:avLst/>
              <a:gdLst/>
              <a:ahLst/>
              <a:cxnLst/>
              <a:rect l="l" t="t" r="r" b="b"/>
              <a:pathLst>
                <a:path w="561" h="334" extrusionOk="0">
                  <a:moveTo>
                    <a:pt x="167" y="0"/>
                  </a:moveTo>
                  <a:cubicBezTo>
                    <a:pt x="72" y="0"/>
                    <a:pt x="1" y="72"/>
                    <a:pt x="1" y="167"/>
                  </a:cubicBezTo>
                  <a:cubicBezTo>
                    <a:pt x="1" y="250"/>
                    <a:pt x="72" y="334"/>
                    <a:pt x="167" y="334"/>
                  </a:cubicBezTo>
                  <a:lnTo>
                    <a:pt x="394" y="334"/>
                  </a:lnTo>
                  <a:cubicBezTo>
                    <a:pt x="477" y="334"/>
                    <a:pt x="560" y="250"/>
                    <a:pt x="560" y="167"/>
                  </a:cubicBezTo>
                  <a:cubicBezTo>
                    <a:pt x="560" y="72"/>
                    <a:pt x="477" y="0"/>
                    <a:pt x="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2"/>
            <p:cNvSpPr/>
            <p:nvPr/>
          </p:nvSpPr>
          <p:spPr>
            <a:xfrm>
              <a:off x="1563584" y="3936365"/>
              <a:ext cx="67077" cy="80276"/>
            </a:xfrm>
            <a:custGeom>
              <a:avLst/>
              <a:gdLst/>
              <a:ahLst/>
              <a:cxnLst/>
              <a:rect l="l" t="t" r="r" b="b"/>
              <a:pathLst>
                <a:path w="2109" h="2524" extrusionOk="0">
                  <a:moveTo>
                    <a:pt x="986" y="0"/>
                  </a:moveTo>
                  <a:cubicBezTo>
                    <a:pt x="915" y="0"/>
                    <a:pt x="842" y="19"/>
                    <a:pt x="775" y="59"/>
                  </a:cubicBezTo>
                  <a:lnTo>
                    <a:pt x="203" y="380"/>
                  </a:lnTo>
                  <a:cubicBezTo>
                    <a:pt x="72" y="451"/>
                    <a:pt x="1" y="594"/>
                    <a:pt x="1" y="737"/>
                  </a:cubicBezTo>
                  <a:cubicBezTo>
                    <a:pt x="1" y="928"/>
                    <a:pt x="60" y="916"/>
                    <a:pt x="846" y="2321"/>
                  </a:cubicBezTo>
                  <a:cubicBezTo>
                    <a:pt x="917" y="2452"/>
                    <a:pt x="1048" y="2523"/>
                    <a:pt x="1203" y="2523"/>
                  </a:cubicBezTo>
                  <a:cubicBezTo>
                    <a:pt x="1382" y="2523"/>
                    <a:pt x="1453" y="2416"/>
                    <a:pt x="1882" y="2190"/>
                  </a:cubicBezTo>
                  <a:cubicBezTo>
                    <a:pt x="1965" y="2154"/>
                    <a:pt x="1989" y="2047"/>
                    <a:pt x="1941" y="1975"/>
                  </a:cubicBezTo>
                  <a:cubicBezTo>
                    <a:pt x="1918" y="1921"/>
                    <a:pt x="1864" y="1892"/>
                    <a:pt x="1809" y="1892"/>
                  </a:cubicBezTo>
                  <a:cubicBezTo>
                    <a:pt x="1780" y="1892"/>
                    <a:pt x="1752" y="1900"/>
                    <a:pt x="1727" y="1916"/>
                  </a:cubicBezTo>
                  <a:cubicBezTo>
                    <a:pt x="1227" y="2190"/>
                    <a:pt x="1251" y="2190"/>
                    <a:pt x="1215" y="2190"/>
                  </a:cubicBezTo>
                  <a:cubicBezTo>
                    <a:pt x="1132" y="2190"/>
                    <a:pt x="1167" y="2178"/>
                    <a:pt x="358" y="785"/>
                  </a:cubicBezTo>
                  <a:cubicBezTo>
                    <a:pt x="322" y="737"/>
                    <a:pt x="334" y="690"/>
                    <a:pt x="382" y="666"/>
                  </a:cubicBezTo>
                  <a:lnTo>
                    <a:pt x="953" y="332"/>
                  </a:lnTo>
                  <a:cubicBezTo>
                    <a:pt x="965" y="324"/>
                    <a:pt x="978" y="320"/>
                    <a:pt x="992" y="320"/>
                  </a:cubicBezTo>
                  <a:cubicBezTo>
                    <a:pt x="1019" y="320"/>
                    <a:pt x="1048" y="336"/>
                    <a:pt x="1072" y="368"/>
                  </a:cubicBezTo>
                  <a:lnTo>
                    <a:pt x="1787" y="1583"/>
                  </a:lnTo>
                  <a:cubicBezTo>
                    <a:pt x="1810" y="1637"/>
                    <a:pt x="1864" y="1666"/>
                    <a:pt x="1919" y="1666"/>
                  </a:cubicBezTo>
                  <a:cubicBezTo>
                    <a:pt x="1948" y="1666"/>
                    <a:pt x="1976" y="1658"/>
                    <a:pt x="2001" y="1642"/>
                  </a:cubicBezTo>
                  <a:cubicBezTo>
                    <a:pt x="2084" y="1606"/>
                    <a:pt x="2108" y="1499"/>
                    <a:pt x="2060" y="1428"/>
                  </a:cubicBezTo>
                  <a:lnTo>
                    <a:pt x="1346" y="201"/>
                  </a:lnTo>
                  <a:cubicBezTo>
                    <a:pt x="1267" y="74"/>
                    <a:pt x="1129" y="0"/>
                    <a:pt x="9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2"/>
            <p:cNvSpPr/>
            <p:nvPr/>
          </p:nvSpPr>
          <p:spPr>
            <a:xfrm>
              <a:off x="1569658" y="4013174"/>
              <a:ext cx="15553" cy="16698"/>
            </a:xfrm>
            <a:custGeom>
              <a:avLst/>
              <a:gdLst/>
              <a:ahLst/>
              <a:cxnLst/>
              <a:rect l="l" t="t" r="r" b="b"/>
              <a:pathLst>
                <a:path w="489" h="525" extrusionOk="0">
                  <a:moveTo>
                    <a:pt x="189" y="0"/>
                  </a:moveTo>
                  <a:cubicBezTo>
                    <a:pt x="161" y="0"/>
                    <a:pt x="132" y="8"/>
                    <a:pt x="107" y="25"/>
                  </a:cubicBezTo>
                  <a:cubicBezTo>
                    <a:pt x="24" y="60"/>
                    <a:pt x="0" y="168"/>
                    <a:pt x="48" y="239"/>
                  </a:cubicBezTo>
                  <a:lnTo>
                    <a:pt x="143" y="441"/>
                  </a:lnTo>
                  <a:cubicBezTo>
                    <a:pt x="179" y="501"/>
                    <a:pt x="238" y="525"/>
                    <a:pt x="298" y="525"/>
                  </a:cubicBezTo>
                  <a:cubicBezTo>
                    <a:pt x="417" y="513"/>
                    <a:pt x="488" y="382"/>
                    <a:pt x="429" y="275"/>
                  </a:cubicBezTo>
                  <a:lnTo>
                    <a:pt x="322" y="84"/>
                  </a:lnTo>
                  <a:cubicBezTo>
                    <a:pt x="298" y="30"/>
                    <a:pt x="244"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2"/>
            <p:cNvSpPr/>
            <p:nvPr/>
          </p:nvSpPr>
          <p:spPr>
            <a:xfrm>
              <a:off x="1541256" y="3964417"/>
              <a:ext cx="29165" cy="40615"/>
            </a:xfrm>
            <a:custGeom>
              <a:avLst/>
              <a:gdLst/>
              <a:ahLst/>
              <a:cxnLst/>
              <a:rect l="l" t="t" r="r" b="b"/>
              <a:pathLst>
                <a:path w="917" h="1277" extrusionOk="0">
                  <a:moveTo>
                    <a:pt x="182" y="0"/>
                  </a:moveTo>
                  <a:cubicBezTo>
                    <a:pt x="156" y="0"/>
                    <a:pt x="130" y="7"/>
                    <a:pt x="107" y="22"/>
                  </a:cubicBezTo>
                  <a:cubicBezTo>
                    <a:pt x="24" y="69"/>
                    <a:pt x="0" y="165"/>
                    <a:pt x="48" y="248"/>
                  </a:cubicBezTo>
                  <a:lnTo>
                    <a:pt x="596" y="1201"/>
                  </a:lnTo>
                  <a:cubicBezTo>
                    <a:pt x="628" y="1250"/>
                    <a:pt x="684" y="1277"/>
                    <a:pt x="743" y="1277"/>
                  </a:cubicBezTo>
                  <a:cubicBezTo>
                    <a:pt x="769" y="1277"/>
                    <a:pt x="796" y="1271"/>
                    <a:pt x="822" y="1260"/>
                  </a:cubicBezTo>
                  <a:cubicBezTo>
                    <a:pt x="893" y="1212"/>
                    <a:pt x="917" y="1105"/>
                    <a:pt x="881" y="1034"/>
                  </a:cubicBezTo>
                  <a:lnTo>
                    <a:pt x="322" y="81"/>
                  </a:lnTo>
                  <a:cubicBezTo>
                    <a:pt x="297" y="32"/>
                    <a:pt x="239" y="0"/>
                    <a:pt x="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2"/>
            <p:cNvSpPr/>
            <p:nvPr/>
          </p:nvSpPr>
          <p:spPr>
            <a:xfrm>
              <a:off x="1496189" y="4055284"/>
              <a:ext cx="15171" cy="16634"/>
            </a:xfrm>
            <a:custGeom>
              <a:avLst/>
              <a:gdLst/>
              <a:ahLst/>
              <a:cxnLst/>
              <a:rect l="l" t="t" r="r" b="b"/>
              <a:pathLst>
                <a:path w="477" h="523" extrusionOk="0">
                  <a:moveTo>
                    <a:pt x="182" y="1"/>
                  </a:moveTo>
                  <a:cubicBezTo>
                    <a:pt x="156" y="1"/>
                    <a:pt x="130" y="7"/>
                    <a:pt x="108" y="22"/>
                  </a:cubicBezTo>
                  <a:cubicBezTo>
                    <a:pt x="36" y="70"/>
                    <a:pt x="0" y="165"/>
                    <a:pt x="48" y="249"/>
                  </a:cubicBezTo>
                  <a:cubicBezTo>
                    <a:pt x="48" y="249"/>
                    <a:pt x="155" y="427"/>
                    <a:pt x="155" y="439"/>
                  </a:cubicBezTo>
                  <a:cubicBezTo>
                    <a:pt x="194" y="494"/>
                    <a:pt x="259" y="523"/>
                    <a:pt x="309" y="523"/>
                  </a:cubicBezTo>
                  <a:cubicBezTo>
                    <a:pt x="335" y="523"/>
                    <a:pt x="357" y="515"/>
                    <a:pt x="369" y="499"/>
                  </a:cubicBezTo>
                  <a:cubicBezTo>
                    <a:pt x="453" y="451"/>
                    <a:pt x="477" y="344"/>
                    <a:pt x="429" y="272"/>
                  </a:cubicBezTo>
                  <a:lnTo>
                    <a:pt x="334" y="82"/>
                  </a:lnTo>
                  <a:cubicBezTo>
                    <a:pt x="301" y="33"/>
                    <a:pt x="240" y="1"/>
                    <a:pt x="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2"/>
            <p:cNvSpPr/>
            <p:nvPr/>
          </p:nvSpPr>
          <p:spPr>
            <a:xfrm>
              <a:off x="1468169" y="3851859"/>
              <a:ext cx="78781" cy="69717"/>
            </a:xfrm>
            <a:custGeom>
              <a:avLst/>
              <a:gdLst/>
              <a:ahLst/>
              <a:cxnLst/>
              <a:rect l="l" t="t" r="r" b="b"/>
              <a:pathLst>
                <a:path w="2477" h="2192" extrusionOk="0">
                  <a:moveTo>
                    <a:pt x="738" y="1"/>
                  </a:moveTo>
                  <a:cubicBezTo>
                    <a:pt x="584" y="1"/>
                    <a:pt x="453" y="72"/>
                    <a:pt x="381" y="215"/>
                  </a:cubicBezTo>
                  <a:cubicBezTo>
                    <a:pt x="96" y="727"/>
                    <a:pt x="0" y="787"/>
                    <a:pt x="0" y="989"/>
                  </a:cubicBezTo>
                  <a:cubicBezTo>
                    <a:pt x="0" y="1132"/>
                    <a:pt x="84" y="1263"/>
                    <a:pt x="215" y="1346"/>
                  </a:cubicBezTo>
                  <a:cubicBezTo>
                    <a:pt x="1608" y="2132"/>
                    <a:pt x="1596" y="2192"/>
                    <a:pt x="1786" y="2192"/>
                  </a:cubicBezTo>
                  <a:cubicBezTo>
                    <a:pt x="1941" y="2192"/>
                    <a:pt x="2072" y="2120"/>
                    <a:pt x="2143" y="1977"/>
                  </a:cubicBezTo>
                  <a:lnTo>
                    <a:pt x="2417" y="1525"/>
                  </a:lnTo>
                  <a:cubicBezTo>
                    <a:pt x="2477" y="1418"/>
                    <a:pt x="2441" y="1311"/>
                    <a:pt x="2358" y="1263"/>
                  </a:cubicBezTo>
                  <a:cubicBezTo>
                    <a:pt x="2336" y="1252"/>
                    <a:pt x="2310" y="1247"/>
                    <a:pt x="2284" y="1247"/>
                  </a:cubicBezTo>
                  <a:cubicBezTo>
                    <a:pt x="2226" y="1247"/>
                    <a:pt x="2164" y="1273"/>
                    <a:pt x="2132" y="1322"/>
                  </a:cubicBezTo>
                  <a:lnTo>
                    <a:pt x="1870" y="1787"/>
                  </a:lnTo>
                  <a:cubicBezTo>
                    <a:pt x="1846" y="1819"/>
                    <a:pt x="1817" y="1834"/>
                    <a:pt x="1789" y="1834"/>
                  </a:cubicBezTo>
                  <a:cubicBezTo>
                    <a:pt x="1776" y="1834"/>
                    <a:pt x="1762" y="1830"/>
                    <a:pt x="1751" y="1823"/>
                  </a:cubicBezTo>
                  <a:cubicBezTo>
                    <a:pt x="334" y="989"/>
                    <a:pt x="334" y="1049"/>
                    <a:pt x="334" y="953"/>
                  </a:cubicBezTo>
                  <a:cubicBezTo>
                    <a:pt x="334" y="906"/>
                    <a:pt x="334" y="941"/>
                    <a:pt x="655" y="358"/>
                  </a:cubicBezTo>
                  <a:cubicBezTo>
                    <a:pt x="677" y="329"/>
                    <a:pt x="703" y="314"/>
                    <a:pt x="728" y="314"/>
                  </a:cubicBezTo>
                  <a:cubicBezTo>
                    <a:pt x="744" y="314"/>
                    <a:pt x="760" y="320"/>
                    <a:pt x="774" y="334"/>
                  </a:cubicBezTo>
                  <a:lnTo>
                    <a:pt x="2001" y="1049"/>
                  </a:lnTo>
                  <a:cubicBezTo>
                    <a:pt x="2023" y="1060"/>
                    <a:pt x="2048" y="1065"/>
                    <a:pt x="2074" y="1065"/>
                  </a:cubicBezTo>
                  <a:cubicBezTo>
                    <a:pt x="2133" y="1065"/>
                    <a:pt x="2194" y="1038"/>
                    <a:pt x="2227" y="989"/>
                  </a:cubicBezTo>
                  <a:cubicBezTo>
                    <a:pt x="2262" y="906"/>
                    <a:pt x="2239" y="811"/>
                    <a:pt x="2167" y="763"/>
                  </a:cubicBezTo>
                  <a:cubicBezTo>
                    <a:pt x="929" y="60"/>
                    <a:pt x="929" y="1"/>
                    <a:pt x="7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2"/>
            <p:cNvSpPr/>
            <p:nvPr/>
          </p:nvSpPr>
          <p:spPr>
            <a:xfrm>
              <a:off x="1503377" y="3929368"/>
              <a:ext cx="17843" cy="13740"/>
            </a:xfrm>
            <a:custGeom>
              <a:avLst/>
              <a:gdLst/>
              <a:ahLst/>
              <a:cxnLst/>
              <a:rect l="l" t="t" r="r" b="b"/>
              <a:pathLst>
                <a:path w="561" h="432" extrusionOk="0">
                  <a:moveTo>
                    <a:pt x="189" y="0"/>
                  </a:moveTo>
                  <a:cubicBezTo>
                    <a:pt x="132" y="0"/>
                    <a:pt x="73" y="27"/>
                    <a:pt x="48" y="76"/>
                  </a:cubicBezTo>
                  <a:cubicBezTo>
                    <a:pt x="1" y="159"/>
                    <a:pt x="24" y="255"/>
                    <a:pt x="96" y="302"/>
                  </a:cubicBezTo>
                  <a:lnTo>
                    <a:pt x="298" y="409"/>
                  </a:lnTo>
                  <a:cubicBezTo>
                    <a:pt x="321" y="424"/>
                    <a:pt x="347" y="431"/>
                    <a:pt x="373" y="431"/>
                  </a:cubicBezTo>
                  <a:cubicBezTo>
                    <a:pt x="431" y="431"/>
                    <a:pt x="492" y="399"/>
                    <a:pt x="524" y="350"/>
                  </a:cubicBezTo>
                  <a:cubicBezTo>
                    <a:pt x="560" y="255"/>
                    <a:pt x="536" y="171"/>
                    <a:pt x="465" y="124"/>
                  </a:cubicBezTo>
                  <a:lnTo>
                    <a:pt x="263" y="17"/>
                  </a:lnTo>
                  <a:cubicBezTo>
                    <a:pt x="240" y="6"/>
                    <a:pt x="215"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2"/>
            <p:cNvSpPr/>
            <p:nvPr/>
          </p:nvSpPr>
          <p:spPr>
            <a:xfrm>
              <a:off x="1454524" y="3900966"/>
              <a:ext cx="42078" cy="27798"/>
            </a:xfrm>
            <a:custGeom>
              <a:avLst/>
              <a:gdLst/>
              <a:ahLst/>
              <a:cxnLst/>
              <a:rect l="l" t="t" r="r" b="b"/>
              <a:pathLst>
                <a:path w="1323" h="874" extrusionOk="0">
                  <a:moveTo>
                    <a:pt x="195" y="0"/>
                  </a:moveTo>
                  <a:cubicBezTo>
                    <a:pt x="137" y="0"/>
                    <a:pt x="81" y="27"/>
                    <a:pt x="48" y="76"/>
                  </a:cubicBezTo>
                  <a:cubicBezTo>
                    <a:pt x="1" y="159"/>
                    <a:pt x="36" y="255"/>
                    <a:pt x="108" y="302"/>
                  </a:cubicBezTo>
                  <a:lnTo>
                    <a:pt x="1060" y="850"/>
                  </a:lnTo>
                  <a:cubicBezTo>
                    <a:pt x="1084" y="874"/>
                    <a:pt x="1120" y="874"/>
                    <a:pt x="1144" y="874"/>
                  </a:cubicBezTo>
                  <a:cubicBezTo>
                    <a:pt x="1203" y="874"/>
                    <a:pt x="1263" y="838"/>
                    <a:pt x="1298" y="779"/>
                  </a:cubicBezTo>
                  <a:cubicBezTo>
                    <a:pt x="1322" y="719"/>
                    <a:pt x="1310" y="612"/>
                    <a:pt x="1227" y="576"/>
                  </a:cubicBezTo>
                  <a:lnTo>
                    <a:pt x="275" y="17"/>
                  </a:lnTo>
                  <a:cubicBezTo>
                    <a:pt x="249" y="6"/>
                    <a:pt x="222" y="0"/>
                    <a:pt x="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2"/>
            <p:cNvSpPr/>
            <p:nvPr/>
          </p:nvSpPr>
          <p:spPr>
            <a:xfrm>
              <a:off x="1460981" y="4002265"/>
              <a:ext cx="19083" cy="13740"/>
            </a:xfrm>
            <a:custGeom>
              <a:avLst/>
              <a:gdLst/>
              <a:ahLst/>
              <a:cxnLst/>
              <a:rect l="l" t="t" r="r" b="b"/>
              <a:pathLst>
                <a:path w="600" h="432" extrusionOk="0">
                  <a:moveTo>
                    <a:pt x="199" y="1"/>
                  </a:moveTo>
                  <a:cubicBezTo>
                    <a:pt x="141" y="1"/>
                    <a:pt x="80" y="33"/>
                    <a:pt x="48" y="82"/>
                  </a:cubicBezTo>
                  <a:cubicBezTo>
                    <a:pt x="0" y="153"/>
                    <a:pt x="36" y="261"/>
                    <a:pt x="107" y="308"/>
                  </a:cubicBezTo>
                  <a:cubicBezTo>
                    <a:pt x="107" y="308"/>
                    <a:pt x="286" y="403"/>
                    <a:pt x="298" y="403"/>
                  </a:cubicBezTo>
                  <a:cubicBezTo>
                    <a:pt x="328" y="423"/>
                    <a:pt x="358" y="432"/>
                    <a:pt x="386" y="432"/>
                  </a:cubicBezTo>
                  <a:cubicBezTo>
                    <a:pt x="512" y="432"/>
                    <a:pt x="600" y="263"/>
                    <a:pt x="512" y="165"/>
                  </a:cubicBezTo>
                  <a:cubicBezTo>
                    <a:pt x="488" y="130"/>
                    <a:pt x="453" y="130"/>
                    <a:pt x="274" y="22"/>
                  </a:cubicBezTo>
                  <a:cubicBezTo>
                    <a:pt x="251" y="8"/>
                    <a:pt x="226" y="1"/>
                    <a:pt x="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 name="Google Shape;614;p52"/>
          <p:cNvGrpSpPr/>
          <p:nvPr/>
        </p:nvGrpSpPr>
        <p:grpSpPr>
          <a:xfrm>
            <a:off x="1657680" y="2013446"/>
            <a:ext cx="278739" cy="339073"/>
            <a:chOff x="1768821" y="3361108"/>
            <a:chExt cx="278739" cy="339073"/>
          </a:xfrm>
        </p:grpSpPr>
        <p:sp>
          <p:nvSpPr>
            <p:cNvPr id="615" name="Google Shape;615;p52"/>
            <p:cNvSpPr/>
            <p:nvPr/>
          </p:nvSpPr>
          <p:spPr>
            <a:xfrm>
              <a:off x="1784374" y="3549744"/>
              <a:ext cx="32218" cy="21564"/>
            </a:xfrm>
            <a:custGeom>
              <a:avLst/>
              <a:gdLst/>
              <a:ahLst/>
              <a:cxnLst/>
              <a:rect l="l" t="t" r="r" b="b"/>
              <a:pathLst>
                <a:path w="1013" h="678" extrusionOk="0">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2"/>
            <p:cNvSpPr/>
            <p:nvPr/>
          </p:nvSpPr>
          <p:spPr>
            <a:xfrm>
              <a:off x="1998326" y="3551652"/>
              <a:ext cx="32218" cy="21532"/>
            </a:xfrm>
            <a:custGeom>
              <a:avLst/>
              <a:gdLst/>
              <a:ahLst/>
              <a:cxnLst/>
              <a:rect l="l" t="t" r="r" b="b"/>
              <a:pathLst>
                <a:path w="1013" h="677" extrusionOk="0">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2"/>
            <p:cNvSpPr/>
            <p:nvPr/>
          </p:nvSpPr>
          <p:spPr>
            <a:xfrm>
              <a:off x="1826007" y="3466383"/>
              <a:ext cx="142041" cy="233799"/>
            </a:xfrm>
            <a:custGeom>
              <a:avLst/>
              <a:gdLst/>
              <a:ahLst/>
              <a:cxnLst/>
              <a:rect l="l" t="t" r="r" b="b"/>
              <a:pathLst>
                <a:path w="4466" h="7351" extrusionOk="0">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2"/>
            <p:cNvSpPr/>
            <p:nvPr/>
          </p:nvSpPr>
          <p:spPr>
            <a:xfrm>
              <a:off x="1820345" y="3409706"/>
              <a:ext cx="177631" cy="144236"/>
            </a:xfrm>
            <a:custGeom>
              <a:avLst/>
              <a:gdLst/>
              <a:ahLst/>
              <a:cxnLst/>
              <a:rect l="l" t="t" r="r" b="b"/>
              <a:pathLst>
                <a:path w="5585" h="4535" extrusionOk="0">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2"/>
            <p:cNvSpPr/>
            <p:nvPr/>
          </p:nvSpPr>
          <p:spPr>
            <a:xfrm>
              <a:off x="1904406" y="3361108"/>
              <a:ext cx="10241" cy="32982"/>
            </a:xfrm>
            <a:custGeom>
              <a:avLst/>
              <a:gdLst/>
              <a:ahLst/>
              <a:cxnLst/>
              <a:rect l="l" t="t" r="r" b="b"/>
              <a:pathLst>
                <a:path w="322" h="1037" extrusionOk="0">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2"/>
            <p:cNvSpPr/>
            <p:nvPr/>
          </p:nvSpPr>
          <p:spPr>
            <a:xfrm>
              <a:off x="1836248" y="3378219"/>
              <a:ext cx="23504" cy="29865"/>
            </a:xfrm>
            <a:custGeom>
              <a:avLst/>
              <a:gdLst/>
              <a:ahLst/>
              <a:cxnLst/>
              <a:rect l="l" t="t" r="r" b="b"/>
              <a:pathLst>
                <a:path w="739" h="939" extrusionOk="0">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2"/>
            <p:cNvSpPr/>
            <p:nvPr/>
          </p:nvSpPr>
          <p:spPr>
            <a:xfrm>
              <a:off x="1787014" y="3427072"/>
              <a:ext cx="31073" cy="21691"/>
            </a:xfrm>
            <a:custGeom>
              <a:avLst/>
              <a:gdLst/>
              <a:ahLst/>
              <a:cxnLst/>
              <a:rect l="l" t="t" r="r" b="b"/>
              <a:pathLst>
                <a:path w="977" h="682" extrusionOk="0">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2"/>
            <p:cNvSpPr/>
            <p:nvPr/>
          </p:nvSpPr>
          <p:spPr>
            <a:xfrm>
              <a:off x="1768821" y="3494021"/>
              <a:ext cx="33363" cy="10623"/>
            </a:xfrm>
            <a:custGeom>
              <a:avLst/>
              <a:gdLst/>
              <a:ahLst/>
              <a:cxnLst/>
              <a:rect l="l" t="t" r="r" b="b"/>
              <a:pathLst>
                <a:path w="1049" h="334" extrusionOk="0">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2"/>
            <p:cNvSpPr/>
            <p:nvPr/>
          </p:nvSpPr>
          <p:spPr>
            <a:xfrm>
              <a:off x="2014610" y="3495930"/>
              <a:ext cx="32950" cy="10623"/>
            </a:xfrm>
            <a:custGeom>
              <a:avLst/>
              <a:gdLst/>
              <a:ahLst/>
              <a:cxnLst/>
              <a:rect l="l" t="t" r="r" b="b"/>
              <a:pathLst>
                <a:path w="1036" h="334" extrusionOk="0">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2"/>
            <p:cNvSpPr/>
            <p:nvPr/>
          </p:nvSpPr>
          <p:spPr>
            <a:xfrm>
              <a:off x="1999439" y="3428948"/>
              <a:ext cx="31105" cy="21882"/>
            </a:xfrm>
            <a:custGeom>
              <a:avLst/>
              <a:gdLst/>
              <a:ahLst/>
              <a:cxnLst/>
              <a:rect l="l" t="t" r="r" b="b"/>
              <a:pathLst>
                <a:path w="978" h="688" extrusionOk="0">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2"/>
            <p:cNvSpPr/>
            <p:nvPr/>
          </p:nvSpPr>
          <p:spPr>
            <a:xfrm>
              <a:off x="1958156" y="3379269"/>
              <a:ext cx="23917" cy="29579"/>
            </a:xfrm>
            <a:custGeom>
              <a:avLst/>
              <a:gdLst/>
              <a:ahLst/>
              <a:cxnLst/>
              <a:rect l="l" t="t" r="r" b="b"/>
              <a:pathLst>
                <a:path w="752" h="930" extrusionOk="0">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26" name="Google Shape;626;p52"/>
          <p:cNvCxnSpPr>
            <a:stCxn id="579" idx="2"/>
            <a:endCxn id="582" idx="0"/>
          </p:cNvCxnSpPr>
          <p:nvPr/>
        </p:nvCxnSpPr>
        <p:spPr>
          <a:xfrm>
            <a:off x="1797050" y="2491975"/>
            <a:ext cx="0" cy="545100"/>
          </a:xfrm>
          <a:prstGeom prst="straightConnector1">
            <a:avLst/>
          </a:prstGeom>
          <a:noFill/>
          <a:ln w="9525" cap="flat" cmpd="sng">
            <a:solidFill>
              <a:schemeClr val="lt1"/>
            </a:solidFill>
            <a:prstDash val="solid"/>
            <a:round/>
            <a:headEnd type="none" w="med" len="med"/>
            <a:tailEnd type="diamond" w="med" len="med"/>
          </a:ln>
        </p:spPr>
      </p:cxnSp>
      <p:cxnSp>
        <p:nvCxnSpPr>
          <p:cNvPr id="627" name="Google Shape;627;p52"/>
          <p:cNvCxnSpPr>
            <a:stCxn id="580" idx="2"/>
            <a:endCxn id="584" idx="0"/>
          </p:cNvCxnSpPr>
          <p:nvPr/>
        </p:nvCxnSpPr>
        <p:spPr>
          <a:xfrm>
            <a:off x="4571963" y="2491975"/>
            <a:ext cx="0" cy="545100"/>
          </a:xfrm>
          <a:prstGeom prst="straightConnector1">
            <a:avLst/>
          </a:prstGeom>
          <a:noFill/>
          <a:ln w="9525" cap="flat" cmpd="sng">
            <a:solidFill>
              <a:schemeClr val="lt1"/>
            </a:solidFill>
            <a:prstDash val="solid"/>
            <a:round/>
            <a:headEnd type="none" w="med" len="med"/>
            <a:tailEnd type="diamond" w="med" len="med"/>
          </a:ln>
        </p:spPr>
      </p:cxnSp>
      <p:cxnSp>
        <p:nvCxnSpPr>
          <p:cNvPr id="628" name="Google Shape;628;p52"/>
          <p:cNvCxnSpPr>
            <a:cxnSpLocks/>
            <a:stCxn id="581" idx="2"/>
          </p:cNvCxnSpPr>
          <p:nvPr/>
        </p:nvCxnSpPr>
        <p:spPr>
          <a:xfrm>
            <a:off x="7346906" y="2491975"/>
            <a:ext cx="0" cy="494113"/>
          </a:xfrm>
          <a:prstGeom prst="straightConnector1">
            <a:avLst/>
          </a:prstGeom>
          <a:noFill/>
          <a:ln w="9525" cap="flat" cmpd="sng">
            <a:solidFill>
              <a:schemeClr val="lt1"/>
            </a:solidFill>
            <a:prstDash val="solid"/>
            <a:round/>
            <a:headEnd type="none" w="med" len="med"/>
            <a:tailEnd type="diamond" w="med" len="med"/>
          </a:ln>
        </p:spPr>
      </p:cxnSp>
      <p:pic>
        <p:nvPicPr>
          <p:cNvPr id="629" name="Google Shape;629;p52"/>
          <p:cNvPicPr preferRelativeResize="0"/>
          <p:nvPr/>
        </p:nvPicPr>
        <p:blipFill rotWithShape="1">
          <a:blip r:embed="rId3">
            <a:alphaModFix/>
          </a:blip>
          <a:srcRect l="50634" t="9752" r="43731" b="81493"/>
          <a:stretch/>
        </p:blipFill>
        <p:spPr>
          <a:xfrm rot="10800000" flipH="1">
            <a:off x="1157063" y="1593936"/>
            <a:ext cx="254775" cy="395850"/>
          </a:xfrm>
          <a:prstGeom prst="rect">
            <a:avLst/>
          </a:prstGeom>
          <a:noFill/>
          <a:ln>
            <a:noFill/>
          </a:ln>
        </p:spPr>
      </p:pic>
      <p:pic>
        <p:nvPicPr>
          <p:cNvPr id="630" name="Google Shape;630;p52"/>
          <p:cNvPicPr preferRelativeResize="0"/>
          <p:nvPr/>
        </p:nvPicPr>
        <p:blipFill rotWithShape="1">
          <a:blip r:embed="rId3">
            <a:alphaModFix/>
          </a:blip>
          <a:srcRect l="50634" t="9752" r="43731" b="81493"/>
          <a:stretch/>
        </p:blipFill>
        <p:spPr>
          <a:xfrm rot="10800000" flipH="1">
            <a:off x="2182238" y="2376174"/>
            <a:ext cx="254775" cy="395850"/>
          </a:xfrm>
          <a:prstGeom prst="rect">
            <a:avLst/>
          </a:prstGeom>
          <a:noFill/>
          <a:ln>
            <a:noFill/>
          </a:ln>
        </p:spPr>
      </p:pic>
      <p:pic>
        <p:nvPicPr>
          <p:cNvPr id="631" name="Google Shape;631;p52"/>
          <p:cNvPicPr preferRelativeResize="0"/>
          <p:nvPr/>
        </p:nvPicPr>
        <p:blipFill rotWithShape="1">
          <a:blip r:embed="rId3">
            <a:alphaModFix/>
          </a:blip>
          <a:srcRect l="50634" t="9752" r="43731" b="81493"/>
          <a:stretch/>
        </p:blipFill>
        <p:spPr>
          <a:xfrm rot="10800000" flipH="1">
            <a:off x="3931988" y="1593936"/>
            <a:ext cx="254775" cy="395850"/>
          </a:xfrm>
          <a:prstGeom prst="rect">
            <a:avLst/>
          </a:prstGeom>
          <a:noFill/>
          <a:ln>
            <a:noFill/>
          </a:ln>
        </p:spPr>
      </p:pic>
      <p:pic>
        <p:nvPicPr>
          <p:cNvPr id="632" name="Google Shape;632;p52"/>
          <p:cNvPicPr preferRelativeResize="0"/>
          <p:nvPr/>
        </p:nvPicPr>
        <p:blipFill rotWithShape="1">
          <a:blip r:embed="rId3">
            <a:alphaModFix/>
          </a:blip>
          <a:srcRect l="50634" t="9752" r="43731" b="81493"/>
          <a:stretch/>
        </p:blipFill>
        <p:spPr>
          <a:xfrm rot="10800000" flipH="1">
            <a:off x="4957163" y="2376174"/>
            <a:ext cx="254775" cy="395850"/>
          </a:xfrm>
          <a:prstGeom prst="rect">
            <a:avLst/>
          </a:prstGeom>
          <a:noFill/>
          <a:ln>
            <a:noFill/>
          </a:ln>
        </p:spPr>
      </p:pic>
      <p:pic>
        <p:nvPicPr>
          <p:cNvPr id="633" name="Google Shape;633;p52"/>
          <p:cNvPicPr preferRelativeResize="0"/>
          <p:nvPr/>
        </p:nvPicPr>
        <p:blipFill rotWithShape="1">
          <a:blip r:embed="rId3">
            <a:alphaModFix/>
          </a:blip>
          <a:srcRect l="50634" t="9752" r="43731" b="81493"/>
          <a:stretch/>
        </p:blipFill>
        <p:spPr>
          <a:xfrm rot="10800000" flipH="1">
            <a:off x="6706913" y="1593936"/>
            <a:ext cx="254775" cy="395850"/>
          </a:xfrm>
          <a:prstGeom prst="rect">
            <a:avLst/>
          </a:prstGeom>
          <a:noFill/>
          <a:ln>
            <a:noFill/>
          </a:ln>
        </p:spPr>
      </p:pic>
      <p:pic>
        <p:nvPicPr>
          <p:cNvPr id="634" name="Google Shape;634;p52"/>
          <p:cNvPicPr preferRelativeResize="0"/>
          <p:nvPr/>
        </p:nvPicPr>
        <p:blipFill rotWithShape="1">
          <a:blip r:embed="rId3">
            <a:alphaModFix/>
          </a:blip>
          <a:srcRect l="50634" t="9752" r="43731" b="81493"/>
          <a:stretch/>
        </p:blipFill>
        <p:spPr>
          <a:xfrm rot="10800000" flipH="1">
            <a:off x="7732088" y="2376174"/>
            <a:ext cx="254775" cy="395850"/>
          </a:xfrm>
          <a:prstGeom prst="rect">
            <a:avLst/>
          </a:prstGeom>
          <a:noFill/>
          <a:ln>
            <a:noFill/>
          </a:ln>
        </p:spPr>
      </p:pic>
      <p:pic>
        <p:nvPicPr>
          <p:cNvPr id="8" name="Picture 2" descr="love, cat, dog, valentines day, adopt, best friends animal society, cat and  dog, bfas, mia page – GIF">
            <a:extLst>
              <a:ext uri="{FF2B5EF4-FFF2-40B4-BE49-F238E27FC236}">
                <a16:creationId xmlns:a16="http://schemas.microsoft.com/office/drawing/2014/main" id="{0CEC2557-4337-7199-E0E8-27BF1F4E05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575" y="89723"/>
            <a:ext cx="1000125" cy="800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77"/>
        <p:cNvGrpSpPr/>
        <p:nvPr/>
      </p:nvGrpSpPr>
      <p:grpSpPr>
        <a:xfrm>
          <a:off x="0" y="0"/>
          <a:ext cx="0" cy="0"/>
          <a:chOff x="0" y="0"/>
          <a:chExt cx="0" cy="0"/>
        </a:xfrm>
      </p:grpSpPr>
      <p:sp>
        <p:nvSpPr>
          <p:cNvPr id="578" name="Google Shape;578;p52"/>
          <p:cNvSpPr txBox="1">
            <a:spLocks noGrp="1"/>
          </p:cNvSpPr>
          <p:nvPr>
            <p:ph type="ctrTitle" idx="6"/>
          </p:nvPr>
        </p:nvSpPr>
        <p:spPr>
          <a:xfrm>
            <a:off x="1410611" y="490996"/>
            <a:ext cx="63228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WHAT CAN BE </a:t>
            </a:r>
            <a:r>
              <a:rPr lang="en-IN" dirty="0">
                <a:solidFill>
                  <a:schemeClr val="dk2"/>
                </a:solidFill>
              </a:rPr>
              <a:t>DONE</a:t>
            </a:r>
          </a:p>
        </p:txBody>
      </p:sp>
      <p:sp>
        <p:nvSpPr>
          <p:cNvPr id="579" name="Google Shape;579;p52"/>
          <p:cNvSpPr/>
          <p:nvPr/>
        </p:nvSpPr>
        <p:spPr>
          <a:xfrm>
            <a:off x="1488050" y="1873975"/>
            <a:ext cx="618000" cy="61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2"/>
          <p:cNvSpPr/>
          <p:nvPr/>
        </p:nvSpPr>
        <p:spPr>
          <a:xfrm>
            <a:off x="4262963" y="1873975"/>
            <a:ext cx="618000" cy="61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2"/>
          <p:cNvSpPr/>
          <p:nvPr/>
        </p:nvSpPr>
        <p:spPr>
          <a:xfrm>
            <a:off x="7037906" y="1873975"/>
            <a:ext cx="618000" cy="618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2"/>
          <p:cNvSpPr txBox="1">
            <a:spLocks noGrp="1"/>
          </p:cNvSpPr>
          <p:nvPr>
            <p:ph type="ctrTitle"/>
          </p:nvPr>
        </p:nvSpPr>
        <p:spPr>
          <a:xfrm>
            <a:off x="978500" y="3037100"/>
            <a:ext cx="1637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Donation Vs </a:t>
            </a:r>
            <a:r>
              <a:rPr lang="en-IN" dirty="0" err="1"/>
              <a:t>SponsorType</a:t>
            </a:r>
            <a:endParaRPr dirty="0"/>
          </a:p>
        </p:txBody>
      </p:sp>
      <p:sp>
        <p:nvSpPr>
          <p:cNvPr id="583" name="Google Shape;583;p52"/>
          <p:cNvSpPr txBox="1">
            <a:spLocks noGrp="1"/>
          </p:cNvSpPr>
          <p:nvPr>
            <p:ph type="subTitle" idx="1"/>
          </p:nvPr>
        </p:nvSpPr>
        <p:spPr>
          <a:xfrm>
            <a:off x="720050" y="3614847"/>
            <a:ext cx="2154000" cy="775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b="0" i="0" dirty="0">
                <a:solidFill>
                  <a:srgbClr val="374151"/>
                </a:solidFill>
                <a:effectLst/>
                <a:latin typeface="Söhne"/>
              </a:rPr>
              <a:t>Create Specific Campaigns to Increase Focus on Highest yielding </a:t>
            </a:r>
            <a:r>
              <a:rPr lang="en-IN" b="0" i="0" dirty="0" err="1">
                <a:solidFill>
                  <a:srgbClr val="374151"/>
                </a:solidFill>
                <a:effectLst/>
                <a:latin typeface="Söhne"/>
              </a:rPr>
              <a:t>SponsorType</a:t>
            </a:r>
            <a:endParaRPr dirty="0"/>
          </a:p>
        </p:txBody>
      </p:sp>
      <p:sp>
        <p:nvSpPr>
          <p:cNvPr id="584" name="Google Shape;584;p52"/>
          <p:cNvSpPr txBox="1">
            <a:spLocks noGrp="1"/>
          </p:cNvSpPr>
          <p:nvPr>
            <p:ph type="ctrTitle" idx="2"/>
          </p:nvPr>
        </p:nvSpPr>
        <p:spPr>
          <a:xfrm>
            <a:off x="3753410" y="3037100"/>
            <a:ext cx="1637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err="1"/>
              <a:t>SponsorType</a:t>
            </a:r>
            <a:r>
              <a:rPr lang="en-IN" dirty="0"/>
              <a:t> Retention</a:t>
            </a:r>
          </a:p>
        </p:txBody>
      </p:sp>
      <p:sp>
        <p:nvSpPr>
          <p:cNvPr id="585" name="Google Shape;585;p52"/>
          <p:cNvSpPr txBox="1">
            <a:spLocks noGrp="1"/>
          </p:cNvSpPr>
          <p:nvPr>
            <p:ph type="subTitle" idx="3"/>
          </p:nvPr>
        </p:nvSpPr>
        <p:spPr>
          <a:xfrm>
            <a:off x="3494963" y="3614847"/>
            <a:ext cx="2154000" cy="775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dirty="0"/>
              <a:t>Introduce Free Membership Programs to Retain Member Donors</a:t>
            </a:r>
            <a:endParaRPr dirty="0"/>
          </a:p>
        </p:txBody>
      </p:sp>
      <p:sp>
        <p:nvSpPr>
          <p:cNvPr id="586" name="Google Shape;586;p52"/>
          <p:cNvSpPr txBox="1">
            <a:spLocks noGrp="1"/>
          </p:cNvSpPr>
          <p:nvPr>
            <p:ph type="ctrTitle" idx="4"/>
          </p:nvPr>
        </p:nvSpPr>
        <p:spPr>
          <a:xfrm>
            <a:off x="6528350" y="3037100"/>
            <a:ext cx="1979856"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Fundraising Events</a:t>
            </a:r>
            <a:endParaRPr dirty="0"/>
          </a:p>
        </p:txBody>
      </p:sp>
      <p:sp>
        <p:nvSpPr>
          <p:cNvPr id="587" name="Google Shape;587;p52"/>
          <p:cNvSpPr txBox="1">
            <a:spLocks noGrp="1"/>
          </p:cNvSpPr>
          <p:nvPr>
            <p:ph type="subTitle" idx="5"/>
          </p:nvPr>
        </p:nvSpPr>
        <p:spPr>
          <a:xfrm>
            <a:off x="6269906" y="3614847"/>
            <a:ext cx="2154000" cy="775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dirty="0"/>
              <a:t>Plan Fundraising Events in December to Attract More Funding</a:t>
            </a:r>
            <a:endParaRPr dirty="0"/>
          </a:p>
        </p:txBody>
      </p:sp>
      <p:sp>
        <p:nvSpPr>
          <p:cNvPr id="588" name="Google Shape;588;p52"/>
          <p:cNvSpPr/>
          <p:nvPr/>
        </p:nvSpPr>
        <p:spPr>
          <a:xfrm>
            <a:off x="7167398" y="2003757"/>
            <a:ext cx="359015" cy="358442"/>
          </a:xfrm>
          <a:custGeom>
            <a:avLst/>
            <a:gdLst/>
            <a:ahLst/>
            <a:cxnLst/>
            <a:rect l="l" t="t" r="r" b="b"/>
            <a:pathLst>
              <a:path w="11288" h="11270" extrusionOk="0">
                <a:moveTo>
                  <a:pt x="6049" y="351"/>
                </a:moveTo>
                <a:lnTo>
                  <a:pt x="6049" y="1149"/>
                </a:lnTo>
                <a:lnTo>
                  <a:pt x="5239" y="1149"/>
                </a:lnTo>
                <a:lnTo>
                  <a:pt x="5239" y="351"/>
                </a:lnTo>
                <a:close/>
                <a:moveTo>
                  <a:pt x="1167" y="5828"/>
                </a:moveTo>
                <a:lnTo>
                  <a:pt x="1167" y="6650"/>
                </a:lnTo>
                <a:lnTo>
                  <a:pt x="345" y="6650"/>
                </a:lnTo>
                <a:lnTo>
                  <a:pt x="345" y="5828"/>
                </a:lnTo>
                <a:close/>
                <a:moveTo>
                  <a:pt x="10954" y="5828"/>
                </a:moveTo>
                <a:lnTo>
                  <a:pt x="10954" y="6650"/>
                </a:lnTo>
                <a:lnTo>
                  <a:pt x="10132" y="6650"/>
                </a:lnTo>
                <a:lnTo>
                  <a:pt x="10132" y="5828"/>
                </a:lnTo>
                <a:close/>
                <a:moveTo>
                  <a:pt x="1442" y="0"/>
                </a:moveTo>
                <a:cubicBezTo>
                  <a:pt x="1273" y="0"/>
                  <a:pt x="1100" y="58"/>
                  <a:pt x="953" y="185"/>
                </a:cubicBezTo>
                <a:cubicBezTo>
                  <a:pt x="726" y="375"/>
                  <a:pt x="643" y="709"/>
                  <a:pt x="726" y="971"/>
                </a:cubicBezTo>
                <a:cubicBezTo>
                  <a:pt x="755" y="1047"/>
                  <a:pt x="814" y="1085"/>
                  <a:pt x="885" y="1085"/>
                </a:cubicBezTo>
                <a:cubicBezTo>
                  <a:pt x="903" y="1085"/>
                  <a:pt x="922" y="1082"/>
                  <a:pt x="941" y="1078"/>
                </a:cubicBezTo>
                <a:cubicBezTo>
                  <a:pt x="1024" y="1042"/>
                  <a:pt x="1072" y="959"/>
                  <a:pt x="1036" y="863"/>
                </a:cubicBezTo>
                <a:cubicBezTo>
                  <a:pt x="953" y="601"/>
                  <a:pt x="1143" y="328"/>
                  <a:pt x="1429" y="328"/>
                </a:cubicBezTo>
                <a:cubicBezTo>
                  <a:pt x="1798" y="328"/>
                  <a:pt x="1977" y="792"/>
                  <a:pt x="1691" y="1042"/>
                </a:cubicBezTo>
                <a:cubicBezTo>
                  <a:pt x="1631" y="1112"/>
                  <a:pt x="1545" y="1140"/>
                  <a:pt x="1463" y="1140"/>
                </a:cubicBezTo>
                <a:cubicBezTo>
                  <a:pt x="1447" y="1140"/>
                  <a:pt x="1432" y="1139"/>
                  <a:pt x="1417" y="1137"/>
                </a:cubicBezTo>
                <a:cubicBezTo>
                  <a:pt x="1322" y="1137"/>
                  <a:pt x="1238" y="1197"/>
                  <a:pt x="1238" y="1280"/>
                </a:cubicBezTo>
                <a:cubicBezTo>
                  <a:pt x="1238" y="1375"/>
                  <a:pt x="1298" y="1459"/>
                  <a:pt x="1381" y="1459"/>
                </a:cubicBezTo>
                <a:cubicBezTo>
                  <a:pt x="1409" y="1462"/>
                  <a:pt x="1436" y="1464"/>
                  <a:pt x="1463" y="1464"/>
                </a:cubicBezTo>
                <a:cubicBezTo>
                  <a:pt x="1628" y="1464"/>
                  <a:pt x="1795" y="1403"/>
                  <a:pt x="1917" y="1280"/>
                </a:cubicBezTo>
                <a:cubicBezTo>
                  <a:pt x="2036" y="1185"/>
                  <a:pt x="2131" y="1042"/>
                  <a:pt x="2155" y="899"/>
                </a:cubicBezTo>
                <a:lnTo>
                  <a:pt x="3822" y="899"/>
                </a:lnTo>
                <a:cubicBezTo>
                  <a:pt x="3167" y="1149"/>
                  <a:pt x="2572" y="1542"/>
                  <a:pt x="2072" y="2042"/>
                </a:cubicBezTo>
                <a:cubicBezTo>
                  <a:pt x="1143" y="2971"/>
                  <a:pt x="619" y="4173"/>
                  <a:pt x="595" y="5471"/>
                </a:cubicBezTo>
                <a:lnTo>
                  <a:pt x="167" y="5471"/>
                </a:lnTo>
                <a:cubicBezTo>
                  <a:pt x="72" y="5471"/>
                  <a:pt x="0" y="5543"/>
                  <a:pt x="0" y="5626"/>
                </a:cubicBezTo>
                <a:lnTo>
                  <a:pt x="0" y="6793"/>
                </a:lnTo>
                <a:cubicBezTo>
                  <a:pt x="0" y="6876"/>
                  <a:pt x="72" y="6959"/>
                  <a:pt x="167" y="6959"/>
                </a:cubicBezTo>
                <a:lnTo>
                  <a:pt x="1322" y="6959"/>
                </a:lnTo>
                <a:cubicBezTo>
                  <a:pt x="1417" y="6959"/>
                  <a:pt x="1488" y="6876"/>
                  <a:pt x="1488" y="6793"/>
                </a:cubicBezTo>
                <a:lnTo>
                  <a:pt x="1488" y="5626"/>
                </a:lnTo>
                <a:cubicBezTo>
                  <a:pt x="1488" y="5543"/>
                  <a:pt x="1417" y="5471"/>
                  <a:pt x="1322" y="5471"/>
                </a:cubicBezTo>
                <a:lnTo>
                  <a:pt x="941" y="5471"/>
                </a:lnTo>
                <a:cubicBezTo>
                  <a:pt x="1012" y="3185"/>
                  <a:pt x="2703" y="1304"/>
                  <a:pt x="4906" y="959"/>
                </a:cubicBezTo>
                <a:lnTo>
                  <a:pt x="4906" y="1304"/>
                </a:lnTo>
                <a:cubicBezTo>
                  <a:pt x="4906" y="1387"/>
                  <a:pt x="4989" y="1459"/>
                  <a:pt x="5072" y="1459"/>
                </a:cubicBezTo>
                <a:lnTo>
                  <a:pt x="5406" y="1459"/>
                </a:lnTo>
                <a:cubicBezTo>
                  <a:pt x="5227" y="1518"/>
                  <a:pt x="5072" y="1661"/>
                  <a:pt x="5001" y="1852"/>
                </a:cubicBezTo>
                <a:lnTo>
                  <a:pt x="3513" y="5269"/>
                </a:lnTo>
                <a:cubicBezTo>
                  <a:pt x="3382" y="5566"/>
                  <a:pt x="3322" y="5888"/>
                  <a:pt x="3322" y="6197"/>
                </a:cubicBezTo>
                <a:cubicBezTo>
                  <a:pt x="3322" y="6793"/>
                  <a:pt x="3548" y="7340"/>
                  <a:pt x="3941" y="7793"/>
                </a:cubicBezTo>
                <a:cubicBezTo>
                  <a:pt x="3977" y="7817"/>
                  <a:pt x="4001" y="7852"/>
                  <a:pt x="4036" y="7900"/>
                </a:cubicBezTo>
                <a:lnTo>
                  <a:pt x="3643" y="7900"/>
                </a:lnTo>
                <a:cubicBezTo>
                  <a:pt x="3429" y="7900"/>
                  <a:pt x="3215" y="8031"/>
                  <a:pt x="3132" y="8233"/>
                </a:cubicBezTo>
                <a:cubicBezTo>
                  <a:pt x="3096" y="8329"/>
                  <a:pt x="3132" y="8412"/>
                  <a:pt x="3215" y="8460"/>
                </a:cubicBezTo>
                <a:cubicBezTo>
                  <a:pt x="3240" y="8469"/>
                  <a:pt x="3264" y="8473"/>
                  <a:pt x="3287" y="8473"/>
                </a:cubicBezTo>
                <a:cubicBezTo>
                  <a:pt x="3351" y="8473"/>
                  <a:pt x="3406" y="8438"/>
                  <a:pt x="3441" y="8376"/>
                </a:cubicBezTo>
                <a:cubicBezTo>
                  <a:pt x="3465" y="8281"/>
                  <a:pt x="3560" y="8221"/>
                  <a:pt x="3667" y="8221"/>
                </a:cubicBezTo>
                <a:lnTo>
                  <a:pt x="7632" y="8221"/>
                </a:lnTo>
                <a:cubicBezTo>
                  <a:pt x="7775" y="8221"/>
                  <a:pt x="7870" y="8329"/>
                  <a:pt x="7870" y="8460"/>
                </a:cubicBezTo>
                <a:lnTo>
                  <a:pt x="7870" y="9043"/>
                </a:lnTo>
                <a:cubicBezTo>
                  <a:pt x="7870" y="9174"/>
                  <a:pt x="7775" y="9281"/>
                  <a:pt x="7632" y="9281"/>
                </a:cubicBezTo>
                <a:lnTo>
                  <a:pt x="3632" y="9281"/>
                </a:lnTo>
                <a:cubicBezTo>
                  <a:pt x="3501" y="9281"/>
                  <a:pt x="3393" y="9174"/>
                  <a:pt x="3393" y="9043"/>
                </a:cubicBezTo>
                <a:lnTo>
                  <a:pt x="3393" y="8972"/>
                </a:lnTo>
                <a:cubicBezTo>
                  <a:pt x="3393" y="8876"/>
                  <a:pt x="3322" y="8805"/>
                  <a:pt x="3227" y="8805"/>
                </a:cubicBezTo>
                <a:cubicBezTo>
                  <a:pt x="3143" y="8805"/>
                  <a:pt x="3072" y="8876"/>
                  <a:pt x="3072" y="8972"/>
                </a:cubicBezTo>
                <a:lnTo>
                  <a:pt x="3072" y="9043"/>
                </a:lnTo>
                <a:cubicBezTo>
                  <a:pt x="3072" y="9353"/>
                  <a:pt x="3322" y="9603"/>
                  <a:pt x="3632" y="9603"/>
                </a:cubicBezTo>
                <a:lnTo>
                  <a:pt x="3691" y="9603"/>
                </a:lnTo>
                <a:lnTo>
                  <a:pt x="3691" y="11103"/>
                </a:lnTo>
                <a:cubicBezTo>
                  <a:pt x="3691" y="11198"/>
                  <a:pt x="3763" y="11269"/>
                  <a:pt x="3858" y="11269"/>
                </a:cubicBezTo>
                <a:lnTo>
                  <a:pt x="7382" y="11269"/>
                </a:lnTo>
                <a:cubicBezTo>
                  <a:pt x="7477" y="11269"/>
                  <a:pt x="7549" y="11198"/>
                  <a:pt x="7549" y="11103"/>
                </a:cubicBezTo>
                <a:lnTo>
                  <a:pt x="7549" y="10710"/>
                </a:lnTo>
                <a:cubicBezTo>
                  <a:pt x="7549" y="10615"/>
                  <a:pt x="7477" y="10543"/>
                  <a:pt x="7382" y="10543"/>
                </a:cubicBezTo>
                <a:cubicBezTo>
                  <a:pt x="7299" y="10543"/>
                  <a:pt x="7215" y="10615"/>
                  <a:pt x="7215" y="10710"/>
                </a:cubicBezTo>
                <a:lnTo>
                  <a:pt x="7215" y="10948"/>
                </a:lnTo>
                <a:lnTo>
                  <a:pt x="4024" y="10948"/>
                </a:lnTo>
                <a:lnTo>
                  <a:pt x="4024" y="9603"/>
                </a:lnTo>
                <a:lnTo>
                  <a:pt x="7215" y="9603"/>
                </a:lnTo>
                <a:lnTo>
                  <a:pt x="7215" y="10031"/>
                </a:lnTo>
                <a:cubicBezTo>
                  <a:pt x="7215" y="10126"/>
                  <a:pt x="7299" y="10198"/>
                  <a:pt x="7382" y="10198"/>
                </a:cubicBezTo>
                <a:cubicBezTo>
                  <a:pt x="7477" y="10198"/>
                  <a:pt x="7549" y="10126"/>
                  <a:pt x="7549" y="10031"/>
                </a:cubicBezTo>
                <a:lnTo>
                  <a:pt x="7549" y="9603"/>
                </a:lnTo>
                <a:lnTo>
                  <a:pt x="7608" y="9603"/>
                </a:lnTo>
                <a:cubicBezTo>
                  <a:pt x="7918" y="9603"/>
                  <a:pt x="8168" y="9353"/>
                  <a:pt x="8168" y="9043"/>
                </a:cubicBezTo>
                <a:lnTo>
                  <a:pt x="8168" y="8460"/>
                </a:lnTo>
                <a:cubicBezTo>
                  <a:pt x="8168" y="8150"/>
                  <a:pt x="7918" y="7900"/>
                  <a:pt x="7608" y="7900"/>
                </a:cubicBezTo>
                <a:lnTo>
                  <a:pt x="7239" y="7900"/>
                </a:lnTo>
                <a:cubicBezTo>
                  <a:pt x="7453" y="7686"/>
                  <a:pt x="7632" y="7436"/>
                  <a:pt x="7751" y="7150"/>
                </a:cubicBezTo>
                <a:cubicBezTo>
                  <a:pt x="7799" y="7067"/>
                  <a:pt x="7751" y="6971"/>
                  <a:pt x="7668" y="6924"/>
                </a:cubicBezTo>
                <a:cubicBezTo>
                  <a:pt x="7643" y="6915"/>
                  <a:pt x="7620" y="6910"/>
                  <a:pt x="7598" y="6910"/>
                </a:cubicBezTo>
                <a:cubicBezTo>
                  <a:pt x="7532" y="6910"/>
                  <a:pt x="7477" y="6948"/>
                  <a:pt x="7442" y="7019"/>
                </a:cubicBezTo>
                <a:cubicBezTo>
                  <a:pt x="7275" y="7388"/>
                  <a:pt x="7013" y="7686"/>
                  <a:pt x="6680" y="7900"/>
                </a:cubicBezTo>
                <a:lnTo>
                  <a:pt x="4572" y="7900"/>
                </a:lnTo>
                <a:cubicBezTo>
                  <a:pt x="4001" y="7555"/>
                  <a:pt x="3632" y="6912"/>
                  <a:pt x="3632" y="6209"/>
                </a:cubicBezTo>
                <a:cubicBezTo>
                  <a:pt x="3632" y="5947"/>
                  <a:pt x="3691" y="5674"/>
                  <a:pt x="3798" y="5423"/>
                </a:cubicBezTo>
                <a:lnTo>
                  <a:pt x="5287" y="2006"/>
                </a:lnTo>
                <a:cubicBezTo>
                  <a:pt x="5310" y="1911"/>
                  <a:pt x="5370" y="1852"/>
                  <a:pt x="5453" y="1828"/>
                </a:cubicBezTo>
                <a:lnTo>
                  <a:pt x="5453" y="5114"/>
                </a:lnTo>
                <a:cubicBezTo>
                  <a:pt x="5072" y="5173"/>
                  <a:pt x="4775" y="5423"/>
                  <a:pt x="4656" y="5781"/>
                </a:cubicBezTo>
                <a:cubicBezTo>
                  <a:pt x="4632" y="5876"/>
                  <a:pt x="4679" y="5959"/>
                  <a:pt x="4763" y="5995"/>
                </a:cubicBezTo>
                <a:cubicBezTo>
                  <a:pt x="4779" y="5999"/>
                  <a:pt x="4795" y="6001"/>
                  <a:pt x="4811" y="6001"/>
                </a:cubicBezTo>
                <a:cubicBezTo>
                  <a:pt x="4886" y="6001"/>
                  <a:pt x="4947" y="5957"/>
                  <a:pt x="4977" y="5888"/>
                </a:cubicBezTo>
                <a:cubicBezTo>
                  <a:pt x="5085" y="5573"/>
                  <a:pt x="5349" y="5427"/>
                  <a:pt x="5614" y="5427"/>
                </a:cubicBezTo>
                <a:cubicBezTo>
                  <a:pt x="5930" y="5427"/>
                  <a:pt x="6247" y="5636"/>
                  <a:pt x="6299" y="6019"/>
                </a:cubicBezTo>
                <a:lnTo>
                  <a:pt x="6299" y="6114"/>
                </a:lnTo>
                <a:cubicBezTo>
                  <a:pt x="6299" y="6537"/>
                  <a:pt x="5951" y="6795"/>
                  <a:pt x="5605" y="6795"/>
                </a:cubicBezTo>
                <a:cubicBezTo>
                  <a:pt x="5356" y="6795"/>
                  <a:pt x="5108" y="6662"/>
                  <a:pt x="4989" y="6364"/>
                </a:cubicBezTo>
                <a:cubicBezTo>
                  <a:pt x="4962" y="6293"/>
                  <a:pt x="4903" y="6255"/>
                  <a:pt x="4835" y="6255"/>
                </a:cubicBezTo>
                <a:cubicBezTo>
                  <a:pt x="4811" y="6255"/>
                  <a:pt x="4787" y="6260"/>
                  <a:pt x="4763" y="6269"/>
                </a:cubicBezTo>
                <a:cubicBezTo>
                  <a:pt x="4679" y="6305"/>
                  <a:pt x="4632" y="6412"/>
                  <a:pt x="4679" y="6495"/>
                </a:cubicBezTo>
                <a:cubicBezTo>
                  <a:pt x="4810" y="6805"/>
                  <a:pt x="5072" y="7043"/>
                  <a:pt x="5418" y="7126"/>
                </a:cubicBezTo>
                <a:cubicBezTo>
                  <a:pt x="5483" y="7138"/>
                  <a:pt x="5548" y="7144"/>
                  <a:pt x="5612" y="7144"/>
                </a:cubicBezTo>
                <a:cubicBezTo>
                  <a:pt x="6166" y="7144"/>
                  <a:pt x="6644" y="6702"/>
                  <a:pt x="6644" y="6126"/>
                </a:cubicBezTo>
                <a:cubicBezTo>
                  <a:pt x="6644" y="5590"/>
                  <a:pt x="6239" y="5197"/>
                  <a:pt x="5787" y="5126"/>
                </a:cubicBezTo>
                <a:lnTo>
                  <a:pt x="5787" y="1840"/>
                </a:lnTo>
                <a:cubicBezTo>
                  <a:pt x="5870" y="1864"/>
                  <a:pt x="5929" y="1947"/>
                  <a:pt x="5953" y="2018"/>
                </a:cubicBezTo>
                <a:lnTo>
                  <a:pt x="7442" y="5459"/>
                </a:lnTo>
                <a:cubicBezTo>
                  <a:pt x="7573" y="5769"/>
                  <a:pt x="7632" y="6114"/>
                  <a:pt x="7596" y="6447"/>
                </a:cubicBezTo>
                <a:cubicBezTo>
                  <a:pt x="7573" y="6543"/>
                  <a:pt x="7656" y="6626"/>
                  <a:pt x="7739" y="6626"/>
                </a:cubicBezTo>
                <a:cubicBezTo>
                  <a:pt x="7750" y="6629"/>
                  <a:pt x="7762" y="6630"/>
                  <a:pt x="7772" y="6630"/>
                </a:cubicBezTo>
                <a:cubicBezTo>
                  <a:pt x="7853" y="6630"/>
                  <a:pt x="7918" y="6557"/>
                  <a:pt x="7918" y="6483"/>
                </a:cubicBezTo>
                <a:cubicBezTo>
                  <a:pt x="7965" y="6090"/>
                  <a:pt x="7906" y="5697"/>
                  <a:pt x="7739" y="5316"/>
                </a:cubicBezTo>
                <a:lnTo>
                  <a:pt x="6251" y="1887"/>
                </a:lnTo>
                <a:cubicBezTo>
                  <a:pt x="6180" y="1709"/>
                  <a:pt x="6025" y="1566"/>
                  <a:pt x="5846" y="1494"/>
                </a:cubicBezTo>
                <a:lnTo>
                  <a:pt x="6180" y="1494"/>
                </a:lnTo>
                <a:cubicBezTo>
                  <a:pt x="6263" y="1494"/>
                  <a:pt x="6346" y="1423"/>
                  <a:pt x="6346" y="1328"/>
                </a:cubicBezTo>
                <a:lnTo>
                  <a:pt x="6346" y="994"/>
                </a:lnTo>
                <a:cubicBezTo>
                  <a:pt x="8549" y="1328"/>
                  <a:pt x="10240" y="3221"/>
                  <a:pt x="10311" y="5495"/>
                </a:cubicBezTo>
                <a:lnTo>
                  <a:pt x="9930" y="5495"/>
                </a:lnTo>
                <a:cubicBezTo>
                  <a:pt x="9835" y="5495"/>
                  <a:pt x="9763" y="5578"/>
                  <a:pt x="9763" y="5662"/>
                </a:cubicBezTo>
                <a:lnTo>
                  <a:pt x="9763" y="6828"/>
                </a:lnTo>
                <a:cubicBezTo>
                  <a:pt x="9763" y="6912"/>
                  <a:pt x="9835" y="6983"/>
                  <a:pt x="9930" y="6983"/>
                </a:cubicBezTo>
                <a:lnTo>
                  <a:pt x="11085" y="6983"/>
                </a:lnTo>
                <a:cubicBezTo>
                  <a:pt x="11180" y="6983"/>
                  <a:pt x="11252" y="6912"/>
                  <a:pt x="11252" y="6828"/>
                </a:cubicBezTo>
                <a:lnTo>
                  <a:pt x="11252" y="5662"/>
                </a:lnTo>
                <a:cubicBezTo>
                  <a:pt x="11287" y="5554"/>
                  <a:pt x="11204" y="5483"/>
                  <a:pt x="11121" y="5483"/>
                </a:cubicBezTo>
                <a:lnTo>
                  <a:pt x="10692" y="5483"/>
                </a:lnTo>
                <a:cubicBezTo>
                  <a:pt x="10656" y="4185"/>
                  <a:pt x="10132" y="2983"/>
                  <a:pt x="9216" y="2054"/>
                </a:cubicBezTo>
                <a:cubicBezTo>
                  <a:pt x="8704" y="1554"/>
                  <a:pt x="8108" y="1161"/>
                  <a:pt x="7453" y="911"/>
                </a:cubicBezTo>
                <a:lnTo>
                  <a:pt x="9120" y="911"/>
                </a:lnTo>
                <a:cubicBezTo>
                  <a:pt x="9204" y="1244"/>
                  <a:pt x="9501" y="1483"/>
                  <a:pt x="9835" y="1483"/>
                </a:cubicBezTo>
                <a:cubicBezTo>
                  <a:pt x="10240" y="1483"/>
                  <a:pt x="10585" y="1149"/>
                  <a:pt x="10585" y="732"/>
                </a:cubicBezTo>
                <a:cubicBezTo>
                  <a:pt x="10585" y="447"/>
                  <a:pt x="10418" y="197"/>
                  <a:pt x="10180" y="78"/>
                </a:cubicBezTo>
                <a:cubicBezTo>
                  <a:pt x="10155" y="63"/>
                  <a:pt x="10128" y="56"/>
                  <a:pt x="10102" y="56"/>
                </a:cubicBezTo>
                <a:cubicBezTo>
                  <a:pt x="10043" y="56"/>
                  <a:pt x="9987" y="91"/>
                  <a:pt x="9954" y="149"/>
                </a:cubicBezTo>
                <a:cubicBezTo>
                  <a:pt x="9918" y="244"/>
                  <a:pt x="9942" y="328"/>
                  <a:pt x="10037" y="375"/>
                </a:cubicBezTo>
                <a:cubicBezTo>
                  <a:pt x="10168" y="447"/>
                  <a:pt x="10251" y="590"/>
                  <a:pt x="10251" y="732"/>
                </a:cubicBezTo>
                <a:cubicBezTo>
                  <a:pt x="10251" y="959"/>
                  <a:pt x="10073" y="1137"/>
                  <a:pt x="9859" y="1137"/>
                </a:cubicBezTo>
                <a:cubicBezTo>
                  <a:pt x="9632" y="1137"/>
                  <a:pt x="9454" y="959"/>
                  <a:pt x="9454" y="732"/>
                </a:cubicBezTo>
                <a:cubicBezTo>
                  <a:pt x="9454" y="613"/>
                  <a:pt x="9489" y="506"/>
                  <a:pt x="9585" y="435"/>
                </a:cubicBezTo>
                <a:cubicBezTo>
                  <a:pt x="9656" y="375"/>
                  <a:pt x="9656" y="268"/>
                  <a:pt x="9597" y="197"/>
                </a:cubicBezTo>
                <a:cubicBezTo>
                  <a:pt x="9565" y="159"/>
                  <a:pt x="9521" y="141"/>
                  <a:pt x="9476" y="141"/>
                </a:cubicBezTo>
                <a:cubicBezTo>
                  <a:pt x="9435" y="141"/>
                  <a:pt x="9393" y="156"/>
                  <a:pt x="9358" y="185"/>
                </a:cubicBezTo>
                <a:cubicBezTo>
                  <a:pt x="9239" y="292"/>
                  <a:pt x="9168" y="423"/>
                  <a:pt x="9120" y="566"/>
                </a:cubicBezTo>
                <a:lnTo>
                  <a:pt x="6370" y="566"/>
                </a:lnTo>
                <a:lnTo>
                  <a:pt x="6370" y="173"/>
                </a:lnTo>
                <a:cubicBezTo>
                  <a:pt x="6370" y="78"/>
                  <a:pt x="6299" y="6"/>
                  <a:pt x="6203" y="6"/>
                </a:cubicBezTo>
                <a:lnTo>
                  <a:pt x="5072" y="6"/>
                </a:lnTo>
                <a:cubicBezTo>
                  <a:pt x="4989" y="6"/>
                  <a:pt x="4906" y="78"/>
                  <a:pt x="4906" y="173"/>
                </a:cubicBezTo>
                <a:lnTo>
                  <a:pt x="4906" y="566"/>
                </a:lnTo>
                <a:lnTo>
                  <a:pt x="2155" y="566"/>
                </a:lnTo>
                <a:cubicBezTo>
                  <a:pt x="2077" y="214"/>
                  <a:pt x="1767" y="0"/>
                  <a:pt x="1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52"/>
          <p:cNvGrpSpPr/>
          <p:nvPr/>
        </p:nvGrpSpPr>
        <p:grpSpPr>
          <a:xfrm>
            <a:off x="4393791" y="2004598"/>
            <a:ext cx="356343" cy="356757"/>
            <a:chOff x="1323901" y="3807173"/>
            <a:chExt cx="356343" cy="356757"/>
          </a:xfrm>
        </p:grpSpPr>
        <p:sp>
          <p:nvSpPr>
            <p:cNvPr id="590" name="Google Shape;590;p52"/>
            <p:cNvSpPr/>
            <p:nvPr/>
          </p:nvSpPr>
          <p:spPr>
            <a:xfrm>
              <a:off x="1478760" y="4058242"/>
              <a:ext cx="413" cy="32"/>
            </a:xfrm>
            <a:custGeom>
              <a:avLst/>
              <a:gdLst/>
              <a:ahLst/>
              <a:cxnLst/>
              <a:rect l="l" t="t" r="r" b="b"/>
              <a:pathLst>
                <a:path w="13" h="1" extrusionOk="0">
                  <a:moveTo>
                    <a:pt x="13" y="1"/>
                  </a:moveTo>
                  <a:cubicBezTo>
                    <a:pt x="1" y="1"/>
                    <a:pt x="1" y="1"/>
                    <a:pt x="13" y="1"/>
                  </a:cubicBezTo>
                  <a:cubicBezTo>
                    <a:pt x="1" y="1"/>
                    <a:pt x="1"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2"/>
            <p:cNvSpPr/>
            <p:nvPr/>
          </p:nvSpPr>
          <p:spPr>
            <a:xfrm>
              <a:off x="1323901" y="3807173"/>
              <a:ext cx="356343" cy="356757"/>
            </a:xfrm>
            <a:custGeom>
              <a:avLst/>
              <a:gdLst/>
              <a:ahLst/>
              <a:cxnLst/>
              <a:rect l="l" t="t" r="r" b="b"/>
              <a:pathLst>
                <a:path w="11204" h="11217" extrusionOk="0">
                  <a:moveTo>
                    <a:pt x="786" y="1"/>
                  </a:moveTo>
                  <a:cubicBezTo>
                    <a:pt x="357" y="1"/>
                    <a:pt x="0" y="358"/>
                    <a:pt x="0" y="799"/>
                  </a:cubicBezTo>
                  <a:lnTo>
                    <a:pt x="0" y="9050"/>
                  </a:lnTo>
                  <a:lnTo>
                    <a:pt x="0" y="9550"/>
                  </a:lnTo>
                  <a:cubicBezTo>
                    <a:pt x="0" y="10467"/>
                    <a:pt x="738" y="11217"/>
                    <a:pt x="1667" y="11217"/>
                  </a:cubicBezTo>
                  <a:lnTo>
                    <a:pt x="10418" y="11217"/>
                  </a:lnTo>
                  <a:cubicBezTo>
                    <a:pt x="10847" y="11217"/>
                    <a:pt x="11204" y="10859"/>
                    <a:pt x="11204" y="10419"/>
                  </a:cubicBezTo>
                  <a:lnTo>
                    <a:pt x="11204" y="10014"/>
                  </a:lnTo>
                  <a:cubicBezTo>
                    <a:pt x="11204" y="9919"/>
                    <a:pt x="11132" y="9847"/>
                    <a:pt x="11037" y="9847"/>
                  </a:cubicBezTo>
                  <a:cubicBezTo>
                    <a:pt x="10954" y="9847"/>
                    <a:pt x="10882" y="9919"/>
                    <a:pt x="10882" y="10014"/>
                  </a:cubicBezTo>
                  <a:lnTo>
                    <a:pt x="10882" y="10419"/>
                  </a:lnTo>
                  <a:cubicBezTo>
                    <a:pt x="10882" y="10681"/>
                    <a:pt x="10668" y="10883"/>
                    <a:pt x="10418" y="10883"/>
                  </a:cubicBezTo>
                  <a:lnTo>
                    <a:pt x="3155" y="10883"/>
                  </a:lnTo>
                  <a:cubicBezTo>
                    <a:pt x="3274" y="10800"/>
                    <a:pt x="3381" y="10693"/>
                    <a:pt x="3465" y="10574"/>
                  </a:cubicBezTo>
                  <a:lnTo>
                    <a:pt x="3762" y="10407"/>
                  </a:lnTo>
                  <a:cubicBezTo>
                    <a:pt x="3834" y="10478"/>
                    <a:pt x="3941" y="10514"/>
                    <a:pt x="4048" y="10514"/>
                  </a:cubicBezTo>
                  <a:lnTo>
                    <a:pt x="4584" y="10514"/>
                  </a:lnTo>
                  <a:cubicBezTo>
                    <a:pt x="4667" y="10514"/>
                    <a:pt x="4751" y="10443"/>
                    <a:pt x="4751" y="10347"/>
                  </a:cubicBezTo>
                  <a:cubicBezTo>
                    <a:pt x="4751" y="10264"/>
                    <a:pt x="4667" y="10181"/>
                    <a:pt x="4584" y="10181"/>
                  </a:cubicBezTo>
                  <a:lnTo>
                    <a:pt x="4155" y="10181"/>
                  </a:lnTo>
                  <a:lnTo>
                    <a:pt x="4774" y="9824"/>
                  </a:lnTo>
                  <a:lnTo>
                    <a:pt x="4774" y="9943"/>
                  </a:lnTo>
                  <a:cubicBezTo>
                    <a:pt x="4774" y="10038"/>
                    <a:pt x="4846" y="10109"/>
                    <a:pt x="4941" y="10109"/>
                  </a:cubicBezTo>
                  <a:cubicBezTo>
                    <a:pt x="5024" y="10109"/>
                    <a:pt x="5108" y="10038"/>
                    <a:pt x="5108" y="9943"/>
                  </a:cubicBezTo>
                  <a:lnTo>
                    <a:pt x="5108" y="9597"/>
                  </a:lnTo>
                  <a:lnTo>
                    <a:pt x="5536" y="9335"/>
                  </a:lnTo>
                  <a:lnTo>
                    <a:pt x="5536" y="9383"/>
                  </a:lnTo>
                  <a:cubicBezTo>
                    <a:pt x="5536" y="9478"/>
                    <a:pt x="5608" y="9550"/>
                    <a:pt x="5703" y="9550"/>
                  </a:cubicBezTo>
                  <a:cubicBezTo>
                    <a:pt x="5786" y="9550"/>
                    <a:pt x="5858" y="9478"/>
                    <a:pt x="5858" y="9383"/>
                  </a:cubicBezTo>
                  <a:lnTo>
                    <a:pt x="5858" y="9157"/>
                  </a:lnTo>
                  <a:lnTo>
                    <a:pt x="6251" y="8931"/>
                  </a:lnTo>
                  <a:lnTo>
                    <a:pt x="6251" y="10074"/>
                  </a:lnTo>
                  <a:cubicBezTo>
                    <a:pt x="6251" y="10312"/>
                    <a:pt x="6441" y="10478"/>
                    <a:pt x="6668" y="10478"/>
                  </a:cubicBezTo>
                  <a:lnTo>
                    <a:pt x="7203" y="10478"/>
                  </a:lnTo>
                  <a:cubicBezTo>
                    <a:pt x="7299" y="10478"/>
                    <a:pt x="7370" y="10407"/>
                    <a:pt x="7370" y="10324"/>
                  </a:cubicBezTo>
                  <a:cubicBezTo>
                    <a:pt x="7370" y="10228"/>
                    <a:pt x="7299" y="10157"/>
                    <a:pt x="7203" y="10157"/>
                  </a:cubicBezTo>
                  <a:lnTo>
                    <a:pt x="6668" y="10157"/>
                  </a:lnTo>
                  <a:cubicBezTo>
                    <a:pt x="6620" y="10157"/>
                    <a:pt x="6572" y="10109"/>
                    <a:pt x="6572" y="10062"/>
                  </a:cubicBezTo>
                  <a:lnTo>
                    <a:pt x="6572" y="8740"/>
                  </a:lnTo>
                  <a:lnTo>
                    <a:pt x="7156" y="8395"/>
                  </a:lnTo>
                  <a:lnTo>
                    <a:pt x="7310" y="8395"/>
                  </a:lnTo>
                  <a:cubicBezTo>
                    <a:pt x="7346" y="8395"/>
                    <a:pt x="7394" y="8442"/>
                    <a:pt x="7394" y="8490"/>
                  </a:cubicBezTo>
                  <a:lnTo>
                    <a:pt x="7394" y="9907"/>
                  </a:lnTo>
                  <a:cubicBezTo>
                    <a:pt x="7394" y="9990"/>
                    <a:pt x="7465" y="10074"/>
                    <a:pt x="7560" y="10074"/>
                  </a:cubicBezTo>
                  <a:cubicBezTo>
                    <a:pt x="7656" y="10074"/>
                    <a:pt x="7727" y="9990"/>
                    <a:pt x="7727" y="9907"/>
                  </a:cubicBezTo>
                  <a:lnTo>
                    <a:pt x="7727" y="8490"/>
                  </a:lnTo>
                  <a:cubicBezTo>
                    <a:pt x="7727" y="8359"/>
                    <a:pt x="7668" y="8240"/>
                    <a:pt x="7572" y="8157"/>
                  </a:cubicBezTo>
                  <a:lnTo>
                    <a:pt x="8382" y="7704"/>
                  </a:lnTo>
                  <a:lnTo>
                    <a:pt x="10406" y="7704"/>
                  </a:lnTo>
                  <a:cubicBezTo>
                    <a:pt x="10656" y="7704"/>
                    <a:pt x="10870" y="7907"/>
                    <a:pt x="10870" y="8157"/>
                  </a:cubicBezTo>
                  <a:lnTo>
                    <a:pt x="10870" y="9324"/>
                  </a:lnTo>
                  <a:cubicBezTo>
                    <a:pt x="10787" y="9419"/>
                    <a:pt x="10870" y="9490"/>
                    <a:pt x="10966" y="9490"/>
                  </a:cubicBezTo>
                  <a:cubicBezTo>
                    <a:pt x="11061" y="9490"/>
                    <a:pt x="11132" y="9419"/>
                    <a:pt x="11132" y="9324"/>
                  </a:cubicBezTo>
                  <a:lnTo>
                    <a:pt x="11132" y="8169"/>
                  </a:lnTo>
                  <a:cubicBezTo>
                    <a:pt x="11132" y="7728"/>
                    <a:pt x="10775" y="7371"/>
                    <a:pt x="10347" y="7371"/>
                  </a:cubicBezTo>
                  <a:lnTo>
                    <a:pt x="8906" y="7371"/>
                  </a:lnTo>
                  <a:lnTo>
                    <a:pt x="10251" y="6597"/>
                  </a:lnTo>
                  <a:cubicBezTo>
                    <a:pt x="10632" y="6383"/>
                    <a:pt x="10763" y="5906"/>
                    <a:pt x="10537" y="5525"/>
                  </a:cubicBezTo>
                  <a:lnTo>
                    <a:pt x="10335" y="5168"/>
                  </a:lnTo>
                  <a:cubicBezTo>
                    <a:pt x="10302" y="5119"/>
                    <a:pt x="10241" y="5087"/>
                    <a:pt x="10183" y="5087"/>
                  </a:cubicBezTo>
                  <a:cubicBezTo>
                    <a:pt x="10157" y="5087"/>
                    <a:pt x="10131" y="5094"/>
                    <a:pt x="10108" y="5109"/>
                  </a:cubicBezTo>
                  <a:cubicBezTo>
                    <a:pt x="10037" y="5156"/>
                    <a:pt x="10001" y="5264"/>
                    <a:pt x="10049" y="5335"/>
                  </a:cubicBezTo>
                  <a:lnTo>
                    <a:pt x="10251" y="5692"/>
                  </a:lnTo>
                  <a:cubicBezTo>
                    <a:pt x="10370" y="5918"/>
                    <a:pt x="10299" y="6180"/>
                    <a:pt x="10097" y="6323"/>
                  </a:cubicBezTo>
                  <a:cubicBezTo>
                    <a:pt x="6620" y="8312"/>
                    <a:pt x="7501" y="7811"/>
                    <a:pt x="7025" y="8085"/>
                  </a:cubicBezTo>
                  <a:cubicBezTo>
                    <a:pt x="5120" y="9193"/>
                    <a:pt x="7060" y="8073"/>
                    <a:pt x="3691" y="10014"/>
                  </a:cubicBezTo>
                  <a:cubicBezTo>
                    <a:pt x="3691" y="9990"/>
                    <a:pt x="3703" y="9978"/>
                    <a:pt x="3703" y="9966"/>
                  </a:cubicBezTo>
                  <a:lnTo>
                    <a:pt x="4120" y="9240"/>
                  </a:lnTo>
                  <a:cubicBezTo>
                    <a:pt x="4138" y="9242"/>
                    <a:pt x="4155" y="9243"/>
                    <a:pt x="4172" y="9243"/>
                  </a:cubicBezTo>
                  <a:cubicBezTo>
                    <a:pt x="4364" y="9243"/>
                    <a:pt x="4474" y="9123"/>
                    <a:pt x="4715" y="9002"/>
                  </a:cubicBezTo>
                  <a:lnTo>
                    <a:pt x="4870" y="8907"/>
                  </a:lnTo>
                  <a:cubicBezTo>
                    <a:pt x="4941" y="8859"/>
                    <a:pt x="4977" y="8764"/>
                    <a:pt x="4929" y="8681"/>
                  </a:cubicBezTo>
                  <a:cubicBezTo>
                    <a:pt x="4893" y="8627"/>
                    <a:pt x="4838" y="8600"/>
                    <a:pt x="4777" y="8600"/>
                  </a:cubicBezTo>
                  <a:cubicBezTo>
                    <a:pt x="4757" y="8600"/>
                    <a:pt x="4736" y="8603"/>
                    <a:pt x="4715" y="8609"/>
                  </a:cubicBezTo>
                  <a:cubicBezTo>
                    <a:pt x="4703" y="8609"/>
                    <a:pt x="4715" y="8609"/>
                    <a:pt x="4382" y="8800"/>
                  </a:cubicBezTo>
                  <a:lnTo>
                    <a:pt x="4703" y="8240"/>
                  </a:lnTo>
                  <a:lnTo>
                    <a:pt x="4751" y="8300"/>
                  </a:lnTo>
                  <a:cubicBezTo>
                    <a:pt x="4782" y="8356"/>
                    <a:pt x="4837" y="8386"/>
                    <a:pt x="4893" y="8386"/>
                  </a:cubicBezTo>
                  <a:cubicBezTo>
                    <a:pt x="4944" y="8386"/>
                    <a:pt x="4997" y="8362"/>
                    <a:pt x="5036" y="8312"/>
                  </a:cubicBezTo>
                  <a:cubicBezTo>
                    <a:pt x="5072" y="8264"/>
                    <a:pt x="5072" y="8192"/>
                    <a:pt x="5048" y="8133"/>
                  </a:cubicBezTo>
                  <a:lnTo>
                    <a:pt x="4917" y="7895"/>
                  </a:lnTo>
                  <a:cubicBezTo>
                    <a:pt x="4929" y="7859"/>
                    <a:pt x="4977" y="7776"/>
                    <a:pt x="5155" y="7478"/>
                  </a:cubicBezTo>
                  <a:cubicBezTo>
                    <a:pt x="5180" y="7527"/>
                    <a:pt x="5238" y="7559"/>
                    <a:pt x="5295" y="7559"/>
                  </a:cubicBezTo>
                  <a:cubicBezTo>
                    <a:pt x="5321" y="7559"/>
                    <a:pt x="5347" y="7553"/>
                    <a:pt x="5370" y="7538"/>
                  </a:cubicBezTo>
                  <a:cubicBezTo>
                    <a:pt x="5453" y="7490"/>
                    <a:pt x="5477" y="7395"/>
                    <a:pt x="5429" y="7311"/>
                  </a:cubicBezTo>
                  <a:lnTo>
                    <a:pt x="5346" y="7145"/>
                  </a:lnTo>
                  <a:lnTo>
                    <a:pt x="5572" y="6764"/>
                  </a:lnTo>
                  <a:cubicBezTo>
                    <a:pt x="6094" y="7677"/>
                    <a:pt x="6119" y="7717"/>
                    <a:pt x="6120" y="7717"/>
                  </a:cubicBezTo>
                  <a:cubicBezTo>
                    <a:pt x="6120" y="7717"/>
                    <a:pt x="6120" y="7716"/>
                    <a:pt x="6120" y="7716"/>
                  </a:cubicBezTo>
                  <a:lnTo>
                    <a:pt x="6120" y="7716"/>
                  </a:lnTo>
                  <a:cubicBezTo>
                    <a:pt x="6199" y="7843"/>
                    <a:pt x="6337" y="7917"/>
                    <a:pt x="6476" y="7917"/>
                  </a:cubicBezTo>
                  <a:cubicBezTo>
                    <a:pt x="6546" y="7917"/>
                    <a:pt x="6616" y="7899"/>
                    <a:pt x="6679" y="7859"/>
                  </a:cubicBezTo>
                  <a:cubicBezTo>
                    <a:pt x="6715" y="7847"/>
                    <a:pt x="6798" y="7788"/>
                    <a:pt x="7144" y="7597"/>
                  </a:cubicBezTo>
                  <a:cubicBezTo>
                    <a:pt x="7215" y="7550"/>
                    <a:pt x="7251" y="7466"/>
                    <a:pt x="7215" y="7395"/>
                  </a:cubicBezTo>
                  <a:cubicBezTo>
                    <a:pt x="7198" y="7327"/>
                    <a:pt x="7134" y="7296"/>
                    <a:pt x="7063" y="7296"/>
                  </a:cubicBezTo>
                  <a:cubicBezTo>
                    <a:pt x="7035" y="7296"/>
                    <a:pt x="7005" y="7301"/>
                    <a:pt x="6977" y="7311"/>
                  </a:cubicBezTo>
                  <a:lnTo>
                    <a:pt x="6846" y="7395"/>
                  </a:lnTo>
                  <a:cubicBezTo>
                    <a:pt x="6489" y="7585"/>
                    <a:pt x="6501" y="7597"/>
                    <a:pt x="6465" y="7597"/>
                  </a:cubicBezTo>
                  <a:cubicBezTo>
                    <a:pt x="6370" y="7597"/>
                    <a:pt x="6429" y="7597"/>
                    <a:pt x="5751" y="6442"/>
                  </a:cubicBezTo>
                  <a:lnTo>
                    <a:pt x="6120" y="5787"/>
                  </a:lnTo>
                  <a:cubicBezTo>
                    <a:pt x="6179" y="5752"/>
                    <a:pt x="6191" y="5728"/>
                    <a:pt x="6239" y="5728"/>
                  </a:cubicBezTo>
                  <a:cubicBezTo>
                    <a:pt x="6263" y="5728"/>
                    <a:pt x="6298" y="5740"/>
                    <a:pt x="6310" y="5764"/>
                  </a:cubicBezTo>
                  <a:lnTo>
                    <a:pt x="7025" y="6990"/>
                  </a:lnTo>
                  <a:cubicBezTo>
                    <a:pt x="7057" y="7039"/>
                    <a:pt x="7118" y="7071"/>
                    <a:pt x="7176" y="7071"/>
                  </a:cubicBezTo>
                  <a:cubicBezTo>
                    <a:pt x="7203" y="7071"/>
                    <a:pt x="7228" y="7064"/>
                    <a:pt x="7251" y="7049"/>
                  </a:cubicBezTo>
                  <a:cubicBezTo>
                    <a:pt x="7322" y="7002"/>
                    <a:pt x="7358" y="6895"/>
                    <a:pt x="7310" y="6823"/>
                  </a:cubicBezTo>
                  <a:lnTo>
                    <a:pt x="6596" y="5609"/>
                  </a:lnTo>
                  <a:cubicBezTo>
                    <a:pt x="6537" y="5502"/>
                    <a:pt x="6441" y="5442"/>
                    <a:pt x="6322" y="5406"/>
                  </a:cubicBezTo>
                  <a:lnTo>
                    <a:pt x="6822" y="4573"/>
                  </a:lnTo>
                  <a:cubicBezTo>
                    <a:pt x="8573" y="3573"/>
                    <a:pt x="8525" y="3537"/>
                    <a:pt x="8739" y="3537"/>
                  </a:cubicBezTo>
                  <a:cubicBezTo>
                    <a:pt x="8906" y="3537"/>
                    <a:pt x="9049" y="3620"/>
                    <a:pt x="9144" y="3763"/>
                  </a:cubicBezTo>
                  <a:lnTo>
                    <a:pt x="9716" y="4763"/>
                  </a:lnTo>
                  <a:cubicBezTo>
                    <a:pt x="9747" y="4818"/>
                    <a:pt x="9804" y="4847"/>
                    <a:pt x="9859" y="4847"/>
                  </a:cubicBezTo>
                  <a:cubicBezTo>
                    <a:pt x="9888" y="4847"/>
                    <a:pt x="9917" y="4839"/>
                    <a:pt x="9942" y="4823"/>
                  </a:cubicBezTo>
                  <a:cubicBezTo>
                    <a:pt x="10013" y="4787"/>
                    <a:pt x="10049" y="4680"/>
                    <a:pt x="10001" y="4609"/>
                  </a:cubicBezTo>
                  <a:lnTo>
                    <a:pt x="9418" y="3597"/>
                  </a:lnTo>
                  <a:cubicBezTo>
                    <a:pt x="9282" y="3348"/>
                    <a:pt x="9011" y="3202"/>
                    <a:pt x="8736" y="3202"/>
                  </a:cubicBezTo>
                  <a:cubicBezTo>
                    <a:pt x="8602" y="3202"/>
                    <a:pt x="8467" y="3237"/>
                    <a:pt x="8346" y="3311"/>
                  </a:cubicBezTo>
                  <a:lnTo>
                    <a:pt x="7144" y="4013"/>
                  </a:lnTo>
                  <a:lnTo>
                    <a:pt x="7846" y="2811"/>
                  </a:lnTo>
                  <a:cubicBezTo>
                    <a:pt x="7918" y="2692"/>
                    <a:pt x="7941" y="2549"/>
                    <a:pt x="7941" y="2418"/>
                  </a:cubicBezTo>
                  <a:cubicBezTo>
                    <a:pt x="7941" y="2132"/>
                    <a:pt x="7799" y="1870"/>
                    <a:pt x="7560" y="1739"/>
                  </a:cubicBezTo>
                  <a:lnTo>
                    <a:pt x="7203" y="1525"/>
                  </a:lnTo>
                  <a:cubicBezTo>
                    <a:pt x="7181" y="1510"/>
                    <a:pt x="7155" y="1503"/>
                    <a:pt x="7128" y="1503"/>
                  </a:cubicBezTo>
                  <a:cubicBezTo>
                    <a:pt x="7070" y="1503"/>
                    <a:pt x="7010" y="1535"/>
                    <a:pt x="6977" y="1584"/>
                  </a:cubicBezTo>
                  <a:cubicBezTo>
                    <a:pt x="6929" y="1656"/>
                    <a:pt x="6965" y="1763"/>
                    <a:pt x="7037" y="1811"/>
                  </a:cubicBezTo>
                  <a:lnTo>
                    <a:pt x="7394" y="2013"/>
                  </a:lnTo>
                  <a:cubicBezTo>
                    <a:pt x="7608" y="2132"/>
                    <a:pt x="7691" y="2418"/>
                    <a:pt x="7560" y="2644"/>
                  </a:cubicBezTo>
                  <a:lnTo>
                    <a:pt x="6572" y="4335"/>
                  </a:lnTo>
                  <a:lnTo>
                    <a:pt x="6251" y="4918"/>
                  </a:lnTo>
                  <a:lnTo>
                    <a:pt x="5882" y="5561"/>
                  </a:lnTo>
                  <a:lnTo>
                    <a:pt x="5358" y="6454"/>
                  </a:lnTo>
                  <a:cubicBezTo>
                    <a:pt x="5024" y="7002"/>
                    <a:pt x="4751" y="7490"/>
                    <a:pt x="4036" y="8752"/>
                  </a:cubicBezTo>
                  <a:cubicBezTo>
                    <a:pt x="3953" y="8871"/>
                    <a:pt x="3917" y="8966"/>
                    <a:pt x="3881" y="9014"/>
                  </a:cubicBezTo>
                  <a:cubicBezTo>
                    <a:pt x="3884" y="9010"/>
                    <a:pt x="3885" y="9007"/>
                    <a:pt x="3884" y="9007"/>
                  </a:cubicBezTo>
                  <a:lnTo>
                    <a:pt x="3884" y="9007"/>
                  </a:lnTo>
                  <a:cubicBezTo>
                    <a:pt x="3882" y="9007"/>
                    <a:pt x="3851" y="9059"/>
                    <a:pt x="3762" y="9216"/>
                  </a:cubicBezTo>
                  <a:lnTo>
                    <a:pt x="3762" y="8192"/>
                  </a:lnTo>
                  <a:cubicBezTo>
                    <a:pt x="4048" y="8145"/>
                    <a:pt x="4096" y="7895"/>
                    <a:pt x="4191" y="7740"/>
                  </a:cubicBezTo>
                  <a:cubicBezTo>
                    <a:pt x="4191" y="7728"/>
                    <a:pt x="4227" y="7692"/>
                    <a:pt x="4310" y="7538"/>
                  </a:cubicBezTo>
                  <a:cubicBezTo>
                    <a:pt x="4370" y="7430"/>
                    <a:pt x="4310" y="7311"/>
                    <a:pt x="4191" y="7288"/>
                  </a:cubicBezTo>
                  <a:cubicBezTo>
                    <a:pt x="4178" y="7282"/>
                    <a:pt x="4165" y="7280"/>
                    <a:pt x="4152" y="7280"/>
                  </a:cubicBezTo>
                  <a:cubicBezTo>
                    <a:pt x="4103" y="7280"/>
                    <a:pt x="4055" y="7312"/>
                    <a:pt x="4036" y="7359"/>
                  </a:cubicBezTo>
                  <a:cubicBezTo>
                    <a:pt x="4037" y="7358"/>
                    <a:pt x="4037" y="7357"/>
                    <a:pt x="4036" y="7357"/>
                  </a:cubicBezTo>
                  <a:cubicBezTo>
                    <a:pt x="4029" y="7357"/>
                    <a:pt x="3762" y="7824"/>
                    <a:pt x="3762" y="7835"/>
                  </a:cubicBezTo>
                  <a:lnTo>
                    <a:pt x="3762" y="6990"/>
                  </a:lnTo>
                  <a:lnTo>
                    <a:pt x="3917" y="7073"/>
                  </a:lnTo>
                  <a:cubicBezTo>
                    <a:pt x="3942" y="7090"/>
                    <a:pt x="3970" y="7098"/>
                    <a:pt x="3999" y="7098"/>
                  </a:cubicBezTo>
                  <a:cubicBezTo>
                    <a:pt x="4054" y="7098"/>
                    <a:pt x="4108" y="7068"/>
                    <a:pt x="4131" y="7014"/>
                  </a:cubicBezTo>
                  <a:cubicBezTo>
                    <a:pt x="4179" y="6942"/>
                    <a:pt x="4155" y="6835"/>
                    <a:pt x="4072" y="6799"/>
                  </a:cubicBezTo>
                  <a:lnTo>
                    <a:pt x="3762" y="6609"/>
                  </a:lnTo>
                  <a:lnTo>
                    <a:pt x="3762" y="6121"/>
                  </a:lnTo>
                  <a:cubicBezTo>
                    <a:pt x="3834" y="6156"/>
                    <a:pt x="3870" y="6204"/>
                    <a:pt x="3941" y="6204"/>
                  </a:cubicBezTo>
                  <a:cubicBezTo>
                    <a:pt x="4108" y="6204"/>
                    <a:pt x="4167" y="5978"/>
                    <a:pt x="4036" y="5883"/>
                  </a:cubicBezTo>
                  <a:cubicBezTo>
                    <a:pt x="3858" y="5775"/>
                    <a:pt x="3798" y="5752"/>
                    <a:pt x="3774" y="5740"/>
                  </a:cubicBezTo>
                  <a:lnTo>
                    <a:pt x="3774" y="5287"/>
                  </a:lnTo>
                  <a:cubicBezTo>
                    <a:pt x="4905" y="5942"/>
                    <a:pt x="4882" y="5942"/>
                    <a:pt x="5024" y="5942"/>
                  </a:cubicBezTo>
                  <a:cubicBezTo>
                    <a:pt x="5179" y="5942"/>
                    <a:pt x="5310" y="5871"/>
                    <a:pt x="5382" y="5740"/>
                  </a:cubicBezTo>
                  <a:cubicBezTo>
                    <a:pt x="5405" y="5704"/>
                    <a:pt x="5465" y="5621"/>
                    <a:pt x="5655" y="5275"/>
                  </a:cubicBezTo>
                  <a:cubicBezTo>
                    <a:pt x="5724" y="5161"/>
                    <a:pt x="5617" y="5025"/>
                    <a:pt x="5492" y="5025"/>
                  </a:cubicBezTo>
                  <a:cubicBezTo>
                    <a:pt x="5487" y="5025"/>
                    <a:pt x="5482" y="5025"/>
                    <a:pt x="5477" y="5025"/>
                  </a:cubicBezTo>
                  <a:cubicBezTo>
                    <a:pt x="5477" y="5025"/>
                    <a:pt x="5405" y="5037"/>
                    <a:pt x="5358" y="5097"/>
                  </a:cubicBezTo>
                  <a:lnTo>
                    <a:pt x="5084" y="5561"/>
                  </a:lnTo>
                  <a:cubicBezTo>
                    <a:pt x="5068" y="5584"/>
                    <a:pt x="5043" y="5603"/>
                    <a:pt x="5014" y="5603"/>
                  </a:cubicBezTo>
                  <a:cubicBezTo>
                    <a:pt x="4998" y="5603"/>
                    <a:pt x="4982" y="5597"/>
                    <a:pt x="4965" y="5585"/>
                  </a:cubicBezTo>
                  <a:cubicBezTo>
                    <a:pt x="3977" y="5013"/>
                    <a:pt x="3798" y="4906"/>
                    <a:pt x="3762" y="4883"/>
                  </a:cubicBezTo>
                  <a:lnTo>
                    <a:pt x="3762" y="4335"/>
                  </a:lnTo>
                  <a:cubicBezTo>
                    <a:pt x="3881" y="4156"/>
                    <a:pt x="3881" y="4073"/>
                    <a:pt x="3977" y="4073"/>
                  </a:cubicBezTo>
                  <a:cubicBezTo>
                    <a:pt x="3979" y="4073"/>
                    <a:pt x="3981" y="4073"/>
                    <a:pt x="3982" y="4073"/>
                  </a:cubicBezTo>
                  <a:cubicBezTo>
                    <a:pt x="4010" y="4073"/>
                    <a:pt x="4031" y="4094"/>
                    <a:pt x="5239" y="4787"/>
                  </a:cubicBezTo>
                  <a:cubicBezTo>
                    <a:pt x="5261" y="4798"/>
                    <a:pt x="5286" y="4804"/>
                    <a:pt x="5313" y="4804"/>
                  </a:cubicBezTo>
                  <a:cubicBezTo>
                    <a:pt x="5371" y="4804"/>
                    <a:pt x="5432" y="4777"/>
                    <a:pt x="5465" y="4728"/>
                  </a:cubicBezTo>
                  <a:cubicBezTo>
                    <a:pt x="5501" y="4644"/>
                    <a:pt x="5477" y="4549"/>
                    <a:pt x="5405" y="4502"/>
                  </a:cubicBezTo>
                  <a:lnTo>
                    <a:pt x="4179" y="3787"/>
                  </a:lnTo>
                  <a:cubicBezTo>
                    <a:pt x="4120" y="3751"/>
                    <a:pt x="4048" y="3728"/>
                    <a:pt x="3977" y="3728"/>
                  </a:cubicBezTo>
                  <a:cubicBezTo>
                    <a:pt x="3893" y="3728"/>
                    <a:pt x="3822" y="3740"/>
                    <a:pt x="3762" y="3787"/>
                  </a:cubicBezTo>
                  <a:lnTo>
                    <a:pt x="3762" y="2894"/>
                  </a:lnTo>
                  <a:lnTo>
                    <a:pt x="4834" y="1049"/>
                  </a:lnTo>
                  <a:cubicBezTo>
                    <a:pt x="4915" y="910"/>
                    <a:pt x="5075" y="822"/>
                    <a:pt x="5240" y="822"/>
                  </a:cubicBezTo>
                  <a:cubicBezTo>
                    <a:pt x="5316" y="822"/>
                    <a:pt x="5394" y="841"/>
                    <a:pt x="5465" y="882"/>
                  </a:cubicBezTo>
                  <a:lnTo>
                    <a:pt x="6477" y="1465"/>
                  </a:lnTo>
                  <a:cubicBezTo>
                    <a:pt x="6499" y="1480"/>
                    <a:pt x="6525" y="1487"/>
                    <a:pt x="6552" y="1487"/>
                  </a:cubicBezTo>
                  <a:cubicBezTo>
                    <a:pt x="6609" y="1487"/>
                    <a:pt x="6667" y="1455"/>
                    <a:pt x="6691" y="1406"/>
                  </a:cubicBezTo>
                  <a:cubicBezTo>
                    <a:pt x="6739" y="1334"/>
                    <a:pt x="6715" y="1227"/>
                    <a:pt x="6632" y="1180"/>
                  </a:cubicBezTo>
                  <a:lnTo>
                    <a:pt x="5620" y="608"/>
                  </a:lnTo>
                  <a:cubicBezTo>
                    <a:pt x="5496" y="536"/>
                    <a:pt x="5359" y="502"/>
                    <a:pt x="5223" y="502"/>
                  </a:cubicBezTo>
                  <a:cubicBezTo>
                    <a:pt x="4954" y="502"/>
                    <a:pt x="4691" y="637"/>
                    <a:pt x="4548" y="882"/>
                  </a:cubicBezTo>
                  <a:lnTo>
                    <a:pt x="3774" y="2239"/>
                  </a:lnTo>
                  <a:lnTo>
                    <a:pt x="3774" y="799"/>
                  </a:lnTo>
                  <a:cubicBezTo>
                    <a:pt x="3774" y="370"/>
                    <a:pt x="3417" y="13"/>
                    <a:pt x="2988" y="13"/>
                  </a:cubicBezTo>
                  <a:lnTo>
                    <a:pt x="2572" y="13"/>
                  </a:lnTo>
                  <a:cubicBezTo>
                    <a:pt x="2488" y="13"/>
                    <a:pt x="2405" y="84"/>
                    <a:pt x="2405" y="168"/>
                  </a:cubicBezTo>
                  <a:cubicBezTo>
                    <a:pt x="2405" y="263"/>
                    <a:pt x="2488" y="334"/>
                    <a:pt x="2572" y="334"/>
                  </a:cubicBezTo>
                  <a:lnTo>
                    <a:pt x="2988" y="334"/>
                  </a:lnTo>
                  <a:cubicBezTo>
                    <a:pt x="3239" y="334"/>
                    <a:pt x="3453" y="549"/>
                    <a:pt x="3453" y="799"/>
                  </a:cubicBezTo>
                  <a:lnTo>
                    <a:pt x="3453" y="2823"/>
                  </a:lnTo>
                  <a:lnTo>
                    <a:pt x="3453" y="3489"/>
                  </a:lnTo>
                  <a:lnTo>
                    <a:pt x="3453" y="4216"/>
                  </a:lnTo>
                  <a:cubicBezTo>
                    <a:pt x="3453" y="8966"/>
                    <a:pt x="3477" y="9574"/>
                    <a:pt x="3417" y="9847"/>
                  </a:cubicBezTo>
                  <a:cubicBezTo>
                    <a:pt x="3381" y="10026"/>
                    <a:pt x="3298" y="10205"/>
                    <a:pt x="3203" y="10336"/>
                  </a:cubicBezTo>
                  <a:cubicBezTo>
                    <a:pt x="3167" y="10371"/>
                    <a:pt x="3143" y="10407"/>
                    <a:pt x="3108" y="10455"/>
                  </a:cubicBezTo>
                  <a:cubicBezTo>
                    <a:pt x="2858" y="10717"/>
                    <a:pt x="2512" y="10871"/>
                    <a:pt x="2143" y="10871"/>
                  </a:cubicBezTo>
                  <a:lnTo>
                    <a:pt x="1655" y="10871"/>
                  </a:lnTo>
                  <a:cubicBezTo>
                    <a:pt x="917" y="10871"/>
                    <a:pt x="321" y="10276"/>
                    <a:pt x="321" y="9550"/>
                  </a:cubicBezTo>
                  <a:lnTo>
                    <a:pt x="321" y="799"/>
                  </a:lnTo>
                  <a:cubicBezTo>
                    <a:pt x="321" y="549"/>
                    <a:pt x="536" y="334"/>
                    <a:pt x="786" y="334"/>
                  </a:cubicBezTo>
                  <a:lnTo>
                    <a:pt x="1953" y="334"/>
                  </a:lnTo>
                  <a:cubicBezTo>
                    <a:pt x="2036" y="334"/>
                    <a:pt x="2107" y="263"/>
                    <a:pt x="2107" y="168"/>
                  </a:cubicBezTo>
                  <a:cubicBezTo>
                    <a:pt x="2107" y="84"/>
                    <a:pt x="2036" y="1"/>
                    <a:pt x="1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2"/>
            <p:cNvSpPr/>
            <p:nvPr/>
          </p:nvSpPr>
          <p:spPr>
            <a:xfrm>
              <a:off x="1605630" y="4063935"/>
              <a:ext cx="46976" cy="76523"/>
            </a:xfrm>
            <a:custGeom>
              <a:avLst/>
              <a:gdLst/>
              <a:ahLst/>
              <a:cxnLst/>
              <a:rect l="l" t="t" r="r" b="b"/>
              <a:pathLst>
                <a:path w="1477" h="2406" extrusionOk="0">
                  <a:moveTo>
                    <a:pt x="417" y="0"/>
                  </a:moveTo>
                  <a:cubicBezTo>
                    <a:pt x="179" y="0"/>
                    <a:pt x="0" y="191"/>
                    <a:pt x="0" y="417"/>
                  </a:cubicBezTo>
                  <a:lnTo>
                    <a:pt x="0" y="2001"/>
                  </a:lnTo>
                  <a:cubicBezTo>
                    <a:pt x="0" y="2239"/>
                    <a:pt x="191" y="2405"/>
                    <a:pt x="417" y="2405"/>
                  </a:cubicBezTo>
                  <a:lnTo>
                    <a:pt x="953" y="2405"/>
                  </a:lnTo>
                  <a:cubicBezTo>
                    <a:pt x="1036" y="2405"/>
                    <a:pt x="1119" y="2334"/>
                    <a:pt x="1119" y="2251"/>
                  </a:cubicBezTo>
                  <a:cubicBezTo>
                    <a:pt x="1119" y="2155"/>
                    <a:pt x="1036" y="2084"/>
                    <a:pt x="953" y="2084"/>
                  </a:cubicBezTo>
                  <a:lnTo>
                    <a:pt x="417" y="2084"/>
                  </a:lnTo>
                  <a:cubicBezTo>
                    <a:pt x="369" y="2084"/>
                    <a:pt x="322" y="2036"/>
                    <a:pt x="322" y="1989"/>
                  </a:cubicBezTo>
                  <a:lnTo>
                    <a:pt x="322" y="417"/>
                  </a:lnTo>
                  <a:cubicBezTo>
                    <a:pt x="322" y="369"/>
                    <a:pt x="369" y="322"/>
                    <a:pt x="417" y="322"/>
                  </a:cubicBezTo>
                  <a:lnTo>
                    <a:pt x="1060" y="322"/>
                  </a:lnTo>
                  <a:cubicBezTo>
                    <a:pt x="1096" y="322"/>
                    <a:pt x="1143" y="369"/>
                    <a:pt x="1143" y="417"/>
                  </a:cubicBezTo>
                  <a:lnTo>
                    <a:pt x="1143" y="1834"/>
                  </a:lnTo>
                  <a:cubicBezTo>
                    <a:pt x="1143" y="1917"/>
                    <a:pt x="1215" y="1989"/>
                    <a:pt x="1310" y="1989"/>
                  </a:cubicBezTo>
                  <a:cubicBezTo>
                    <a:pt x="1393" y="1989"/>
                    <a:pt x="1477" y="1917"/>
                    <a:pt x="1477" y="1834"/>
                  </a:cubicBezTo>
                  <a:lnTo>
                    <a:pt x="1477" y="417"/>
                  </a:lnTo>
                  <a:cubicBezTo>
                    <a:pt x="1477" y="179"/>
                    <a:pt x="1274" y="0"/>
                    <a:pt x="1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2"/>
            <p:cNvSpPr/>
            <p:nvPr/>
          </p:nvSpPr>
          <p:spPr>
            <a:xfrm>
              <a:off x="1582158" y="4065462"/>
              <a:ext cx="10623" cy="45449"/>
            </a:xfrm>
            <a:custGeom>
              <a:avLst/>
              <a:gdLst/>
              <a:ahLst/>
              <a:cxnLst/>
              <a:rect l="l" t="t" r="r" b="b"/>
              <a:pathLst>
                <a:path w="334" h="1429" extrusionOk="0">
                  <a:moveTo>
                    <a:pt x="167" y="0"/>
                  </a:moveTo>
                  <a:cubicBezTo>
                    <a:pt x="83" y="0"/>
                    <a:pt x="0" y="71"/>
                    <a:pt x="0" y="167"/>
                  </a:cubicBezTo>
                  <a:lnTo>
                    <a:pt x="0" y="1262"/>
                  </a:lnTo>
                  <a:cubicBezTo>
                    <a:pt x="0" y="1357"/>
                    <a:pt x="83" y="1429"/>
                    <a:pt x="167" y="1429"/>
                  </a:cubicBezTo>
                  <a:cubicBezTo>
                    <a:pt x="262" y="1429"/>
                    <a:pt x="333" y="1357"/>
                    <a:pt x="333" y="1262"/>
                  </a:cubicBezTo>
                  <a:lnTo>
                    <a:pt x="333" y="167"/>
                  </a:lnTo>
                  <a:cubicBezTo>
                    <a:pt x="333" y="71"/>
                    <a:pt x="262"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2"/>
            <p:cNvSpPr/>
            <p:nvPr/>
          </p:nvSpPr>
          <p:spPr>
            <a:xfrm>
              <a:off x="1582158" y="4121884"/>
              <a:ext cx="10623" cy="17429"/>
            </a:xfrm>
            <a:custGeom>
              <a:avLst/>
              <a:gdLst/>
              <a:ahLst/>
              <a:cxnLst/>
              <a:rect l="l" t="t" r="r" b="b"/>
              <a:pathLst>
                <a:path w="334" h="548" extrusionOk="0">
                  <a:moveTo>
                    <a:pt x="167" y="0"/>
                  </a:moveTo>
                  <a:cubicBezTo>
                    <a:pt x="83" y="0"/>
                    <a:pt x="0" y="71"/>
                    <a:pt x="0" y="155"/>
                  </a:cubicBezTo>
                  <a:lnTo>
                    <a:pt x="0" y="381"/>
                  </a:lnTo>
                  <a:cubicBezTo>
                    <a:pt x="0" y="476"/>
                    <a:pt x="83" y="548"/>
                    <a:pt x="167" y="548"/>
                  </a:cubicBezTo>
                  <a:cubicBezTo>
                    <a:pt x="262" y="548"/>
                    <a:pt x="333" y="476"/>
                    <a:pt x="333" y="381"/>
                  </a:cubicBezTo>
                  <a:lnTo>
                    <a:pt x="333" y="155"/>
                  </a:lnTo>
                  <a:cubicBezTo>
                    <a:pt x="333" y="71"/>
                    <a:pt x="262"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2"/>
            <p:cNvSpPr/>
            <p:nvPr/>
          </p:nvSpPr>
          <p:spPr>
            <a:xfrm>
              <a:off x="1497684" y="4121884"/>
              <a:ext cx="10273" cy="17429"/>
            </a:xfrm>
            <a:custGeom>
              <a:avLst/>
              <a:gdLst/>
              <a:ahLst/>
              <a:cxnLst/>
              <a:rect l="l" t="t" r="r" b="b"/>
              <a:pathLst>
                <a:path w="323" h="548" extrusionOk="0">
                  <a:moveTo>
                    <a:pt x="168" y="0"/>
                  </a:moveTo>
                  <a:cubicBezTo>
                    <a:pt x="72" y="0"/>
                    <a:pt x="1" y="71"/>
                    <a:pt x="1" y="155"/>
                  </a:cubicBezTo>
                  <a:lnTo>
                    <a:pt x="1" y="381"/>
                  </a:lnTo>
                  <a:cubicBezTo>
                    <a:pt x="1" y="476"/>
                    <a:pt x="72" y="548"/>
                    <a:pt x="168" y="548"/>
                  </a:cubicBezTo>
                  <a:cubicBezTo>
                    <a:pt x="251" y="548"/>
                    <a:pt x="322" y="476"/>
                    <a:pt x="322" y="381"/>
                  </a:cubicBezTo>
                  <a:lnTo>
                    <a:pt x="322" y="155"/>
                  </a:lnTo>
                  <a:cubicBezTo>
                    <a:pt x="322" y="71"/>
                    <a:pt x="251" y="0"/>
                    <a:pt x="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2"/>
            <p:cNvSpPr/>
            <p:nvPr/>
          </p:nvSpPr>
          <p:spPr>
            <a:xfrm>
              <a:off x="1360604" y="4091574"/>
              <a:ext cx="43986" cy="43573"/>
            </a:xfrm>
            <a:custGeom>
              <a:avLst/>
              <a:gdLst/>
              <a:ahLst/>
              <a:cxnLst/>
              <a:rect l="l" t="t" r="r" b="b"/>
              <a:pathLst>
                <a:path w="1383" h="1370" extrusionOk="0">
                  <a:moveTo>
                    <a:pt x="691" y="322"/>
                  </a:moveTo>
                  <a:cubicBezTo>
                    <a:pt x="882" y="322"/>
                    <a:pt x="1049" y="489"/>
                    <a:pt x="1049" y="679"/>
                  </a:cubicBezTo>
                  <a:cubicBezTo>
                    <a:pt x="1049" y="870"/>
                    <a:pt x="882" y="1036"/>
                    <a:pt x="691" y="1036"/>
                  </a:cubicBezTo>
                  <a:cubicBezTo>
                    <a:pt x="501" y="1036"/>
                    <a:pt x="334" y="870"/>
                    <a:pt x="334" y="679"/>
                  </a:cubicBezTo>
                  <a:cubicBezTo>
                    <a:pt x="334" y="489"/>
                    <a:pt x="501" y="322"/>
                    <a:pt x="691" y="322"/>
                  </a:cubicBezTo>
                  <a:close/>
                  <a:moveTo>
                    <a:pt x="691" y="1"/>
                  </a:moveTo>
                  <a:cubicBezTo>
                    <a:pt x="322" y="1"/>
                    <a:pt x="1" y="310"/>
                    <a:pt x="1" y="679"/>
                  </a:cubicBezTo>
                  <a:cubicBezTo>
                    <a:pt x="1" y="1048"/>
                    <a:pt x="322" y="1370"/>
                    <a:pt x="691" y="1370"/>
                  </a:cubicBezTo>
                  <a:cubicBezTo>
                    <a:pt x="1061" y="1370"/>
                    <a:pt x="1382" y="1048"/>
                    <a:pt x="1382" y="679"/>
                  </a:cubicBezTo>
                  <a:cubicBezTo>
                    <a:pt x="1382" y="310"/>
                    <a:pt x="1061" y="1"/>
                    <a:pt x="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2"/>
            <p:cNvSpPr/>
            <p:nvPr/>
          </p:nvSpPr>
          <p:spPr>
            <a:xfrm>
              <a:off x="1344320" y="3832172"/>
              <a:ext cx="76523" cy="46626"/>
            </a:xfrm>
            <a:custGeom>
              <a:avLst/>
              <a:gdLst/>
              <a:ahLst/>
              <a:cxnLst/>
              <a:rect l="l" t="t" r="r" b="b"/>
              <a:pathLst>
                <a:path w="2406" h="1466" extrusionOk="0">
                  <a:moveTo>
                    <a:pt x="418" y="1"/>
                  </a:moveTo>
                  <a:cubicBezTo>
                    <a:pt x="180" y="1"/>
                    <a:pt x="1" y="191"/>
                    <a:pt x="1" y="417"/>
                  </a:cubicBezTo>
                  <a:lnTo>
                    <a:pt x="1" y="1049"/>
                  </a:lnTo>
                  <a:cubicBezTo>
                    <a:pt x="1" y="1287"/>
                    <a:pt x="191" y="1465"/>
                    <a:pt x="418" y="1465"/>
                  </a:cubicBezTo>
                  <a:lnTo>
                    <a:pt x="1989" y="1465"/>
                  </a:lnTo>
                  <a:cubicBezTo>
                    <a:pt x="2227" y="1465"/>
                    <a:pt x="2406" y="1275"/>
                    <a:pt x="2406" y="1049"/>
                  </a:cubicBezTo>
                  <a:lnTo>
                    <a:pt x="2406" y="513"/>
                  </a:lnTo>
                  <a:cubicBezTo>
                    <a:pt x="2406" y="429"/>
                    <a:pt x="2335" y="358"/>
                    <a:pt x="2251" y="358"/>
                  </a:cubicBezTo>
                  <a:cubicBezTo>
                    <a:pt x="2156" y="358"/>
                    <a:pt x="2085" y="429"/>
                    <a:pt x="2085" y="513"/>
                  </a:cubicBezTo>
                  <a:lnTo>
                    <a:pt x="2085" y="1049"/>
                  </a:lnTo>
                  <a:cubicBezTo>
                    <a:pt x="2085" y="1096"/>
                    <a:pt x="2037" y="1144"/>
                    <a:pt x="1989" y="1144"/>
                  </a:cubicBezTo>
                  <a:lnTo>
                    <a:pt x="418" y="1144"/>
                  </a:lnTo>
                  <a:cubicBezTo>
                    <a:pt x="370" y="1144"/>
                    <a:pt x="322" y="1096"/>
                    <a:pt x="322" y="1049"/>
                  </a:cubicBezTo>
                  <a:lnTo>
                    <a:pt x="322" y="417"/>
                  </a:lnTo>
                  <a:cubicBezTo>
                    <a:pt x="322" y="370"/>
                    <a:pt x="370" y="322"/>
                    <a:pt x="418" y="322"/>
                  </a:cubicBezTo>
                  <a:lnTo>
                    <a:pt x="1823" y="322"/>
                  </a:lnTo>
                  <a:cubicBezTo>
                    <a:pt x="1918" y="322"/>
                    <a:pt x="1989" y="251"/>
                    <a:pt x="1989" y="156"/>
                  </a:cubicBezTo>
                  <a:cubicBezTo>
                    <a:pt x="1989" y="72"/>
                    <a:pt x="1918" y="1"/>
                    <a:pt x="1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2"/>
            <p:cNvSpPr/>
            <p:nvPr/>
          </p:nvSpPr>
          <p:spPr>
            <a:xfrm>
              <a:off x="1401887" y="3891648"/>
              <a:ext cx="17843" cy="10623"/>
            </a:xfrm>
            <a:custGeom>
              <a:avLst/>
              <a:gdLst/>
              <a:ahLst/>
              <a:cxnLst/>
              <a:rect l="l" t="t" r="r" b="b"/>
              <a:pathLst>
                <a:path w="561" h="334" extrusionOk="0">
                  <a:moveTo>
                    <a:pt x="167" y="0"/>
                  </a:moveTo>
                  <a:cubicBezTo>
                    <a:pt x="72" y="0"/>
                    <a:pt x="1" y="71"/>
                    <a:pt x="1" y="167"/>
                  </a:cubicBezTo>
                  <a:cubicBezTo>
                    <a:pt x="1" y="250"/>
                    <a:pt x="72" y="333"/>
                    <a:pt x="167" y="333"/>
                  </a:cubicBezTo>
                  <a:lnTo>
                    <a:pt x="394" y="333"/>
                  </a:lnTo>
                  <a:cubicBezTo>
                    <a:pt x="477" y="333"/>
                    <a:pt x="560" y="250"/>
                    <a:pt x="560" y="167"/>
                  </a:cubicBezTo>
                  <a:cubicBezTo>
                    <a:pt x="560" y="71"/>
                    <a:pt x="477" y="0"/>
                    <a:pt x="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2"/>
            <p:cNvSpPr/>
            <p:nvPr/>
          </p:nvSpPr>
          <p:spPr>
            <a:xfrm>
              <a:off x="1345465" y="3891648"/>
              <a:ext cx="45863" cy="10623"/>
            </a:xfrm>
            <a:custGeom>
              <a:avLst/>
              <a:gdLst/>
              <a:ahLst/>
              <a:cxnLst/>
              <a:rect l="l" t="t" r="r" b="b"/>
              <a:pathLst>
                <a:path w="1442" h="334" extrusionOk="0">
                  <a:moveTo>
                    <a:pt x="167" y="0"/>
                  </a:moveTo>
                  <a:cubicBezTo>
                    <a:pt x="84" y="0"/>
                    <a:pt x="1" y="71"/>
                    <a:pt x="1" y="167"/>
                  </a:cubicBezTo>
                  <a:cubicBezTo>
                    <a:pt x="1" y="250"/>
                    <a:pt x="84" y="333"/>
                    <a:pt x="167" y="333"/>
                  </a:cubicBezTo>
                  <a:lnTo>
                    <a:pt x="1275" y="333"/>
                  </a:lnTo>
                  <a:cubicBezTo>
                    <a:pt x="1358" y="333"/>
                    <a:pt x="1441" y="250"/>
                    <a:pt x="1441" y="167"/>
                  </a:cubicBezTo>
                  <a:cubicBezTo>
                    <a:pt x="1441" y="71"/>
                    <a:pt x="1358" y="0"/>
                    <a:pt x="1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2"/>
            <p:cNvSpPr/>
            <p:nvPr/>
          </p:nvSpPr>
          <p:spPr>
            <a:xfrm>
              <a:off x="1343588" y="3917378"/>
              <a:ext cx="77254" cy="46626"/>
            </a:xfrm>
            <a:custGeom>
              <a:avLst/>
              <a:gdLst/>
              <a:ahLst/>
              <a:cxnLst/>
              <a:rect l="l" t="t" r="r" b="b"/>
              <a:pathLst>
                <a:path w="2429" h="1466" extrusionOk="0">
                  <a:moveTo>
                    <a:pt x="417" y="1"/>
                  </a:moveTo>
                  <a:cubicBezTo>
                    <a:pt x="179" y="1"/>
                    <a:pt x="0" y="191"/>
                    <a:pt x="0" y="417"/>
                  </a:cubicBezTo>
                  <a:lnTo>
                    <a:pt x="0" y="1048"/>
                  </a:lnTo>
                  <a:cubicBezTo>
                    <a:pt x="0" y="1287"/>
                    <a:pt x="203" y="1465"/>
                    <a:pt x="417" y="1465"/>
                  </a:cubicBezTo>
                  <a:lnTo>
                    <a:pt x="2000" y="1465"/>
                  </a:lnTo>
                  <a:cubicBezTo>
                    <a:pt x="2239" y="1465"/>
                    <a:pt x="2417" y="1275"/>
                    <a:pt x="2417" y="1048"/>
                  </a:cubicBezTo>
                  <a:lnTo>
                    <a:pt x="2417" y="513"/>
                  </a:lnTo>
                  <a:cubicBezTo>
                    <a:pt x="2429" y="417"/>
                    <a:pt x="2358" y="334"/>
                    <a:pt x="2274" y="334"/>
                  </a:cubicBezTo>
                  <a:cubicBezTo>
                    <a:pt x="2250" y="334"/>
                    <a:pt x="2239" y="334"/>
                    <a:pt x="2215" y="358"/>
                  </a:cubicBezTo>
                  <a:cubicBezTo>
                    <a:pt x="2155" y="370"/>
                    <a:pt x="2096" y="441"/>
                    <a:pt x="2096" y="513"/>
                  </a:cubicBezTo>
                  <a:lnTo>
                    <a:pt x="2096" y="1048"/>
                  </a:lnTo>
                  <a:cubicBezTo>
                    <a:pt x="2096" y="1096"/>
                    <a:pt x="2048" y="1144"/>
                    <a:pt x="2000" y="1144"/>
                  </a:cubicBezTo>
                  <a:lnTo>
                    <a:pt x="417" y="1144"/>
                  </a:lnTo>
                  <a:cubicBezTo>
                    <a:pt x="381" y="1144"/>
                    <a:pt x="334" y="1096"/>
                    <a:pt x="334" y="1048"/>
                  </a:cubicBezTo>
                  <a:lnTo>
                    <a:pt x="334" y="417"/>
                  </a:lnTo>
                  <a:cubicBezTo>
                    <a:pt x="334" y="370"/>
                    <a:pt x="381" y="322"/>
                    <a:pt x="417" y="322"/>
                  </a:cubicBezTo>
                  <a:lnTo>
                    <a:pt x="1834" y="322"/>
                  </a:lnTo>
                  <a:cubicBezTo>
                    <a:pt x="1929" y="322"/>
                    <a:pt x="2000" y="251"/>
                    <a:pt x="2000" y="155"/>
                  </a:cubicBezTo>
                  <a:cubicBezTo>
                    <a:pt x="2000" y="72"/>
                    <a:pt x="1929" y="1"/>
                    <a:pt x="1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2"/>
            <p:cNvSpPr/>
            <p:nvPr/>
          </p:nvSpPr>
          <p:spPr>
            <a:xfrm>
              <a:off x="1401887" y="3976471"/>
              <a:ext cx="17843" cy="10241"/>
            </a:xfrm>
            <a:custGeom>
              <a:avLst/>
              <a:gdLst/>
              <a:ahLst/>
              <a:cxnLst/>
              <a:rect l="l" t="t" r="r" b="b"/>
              <a:pathLst>
                <a:path w="561" h="322" extrusionOk="0">
                  <a:moveTo>
                    <a:pt x="167" y="0"/>
                  </a:moveTo>
                  <a:cubicBezTo>
                    <a:pt x="72" y="0"/>
                    <a:pt x="1" y="71"/>
                    <a:pt x="1" y="167"/>
                  </a:cubicBezTo>
                  <a:cubicBezTo>
                    <a:pt x="1" y="250"/>
                    <a:pt x="72" y="322"/>
                    <a:pt x="167" y="322"/>
                  </a:cubicBezTo>
                  <a:lnTo>
                    <a:pt x="394" y="322"/>
                  </a:lnTo>
                  <a:cubicBezTo>
                    <a:pt x="477" y="322"/>
                    <a:pt x="560" y="250"/>
                    <a:pt x="560" y="167"/>
                  </a:cubicBezTo>
                  <a:cubicBezTo>
                    <a:pt x="560" y="71"/>
                    <a:pt x="477" y="0"/>
                    <a:pt x="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2"/>
            <p:cNvSpPr/>
            <p:nvPr/>
          </p:nvSpPr>
          <p:spPr>
            <a:xfrm>
              <a:off x="1345465" y="3976471"/>
              <a:ext cx="45863" cy="10241"/>
            </a:xfrm>
            <a:custGeom>
              <a:avLst/>
              <a:gdLst/>
              <a:ahLst/>
              <a:cxnLst/>
              <a:rect l="l" t="t" r="r" b="b"/>
              <a:pathLst>
                <a:path w="1442" h="322" extrusionOk="0">
                  <a:moveTo>
                    <a:pt x="167" y="0"/>
                  </a:moveTo>
                  <a:cubicBezTo>
                    <a:pt x="84" y="0"/>
                    <a:pt x="1" y="71"/>
                    <a:pt x="1" y="167"/>
                  </a:cubicBezTo>
                  <a:cubicBezTo>
                    <a:pt x="1" y="250"/>
                    <a:pt x="84" y="322"/>
                    <a:pt x="167" y="322"/>
                  </a:cubicBezTo>
                  <a:lnTo>
                    <a:pt x="1275" y="322"/>
                  </a:lnTo>
                  <a:cubicBezTo>
                    <a:pt x="1358" y="322"/>
                    <a:pt x="1441" y="250"/>
                    <a:pt x="1441" y="167"/>
                  </a:cubicBezTo>
                  <a:cubicBezTo>
                    <a:pt x="1441" y="71"/>
                    <a:pt x="1382" y="0"/>
                    <a:pt x="1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2"/>
            <p:cNvSpPr/>
            <p:nvPr/>
          </p:nvSpPr>
          <p:spPr>
            <a:xfrm>
              <a:off x="1343588" y="4001057"/>
              <a:ext cx="77636" cy="46626"/>
            </a:xfrm>
            <a:custGeom>
              <a:avLst/>
              <a:gdLst/>
              <a:ahLst/>
              <a:cxnLst/>
              <a:rect l="l" t="t" r="r" b="b"/>
              <a:pathLst>
                <a:path w="2441" h="1466" extrusionOk="0">
                  <a:moveTo>
                    <a:pt x="417" y="1"/>
                  </a:moveTo>
                  <a:cubicBezTo>
                    <a:pt x="179" y="1"/>
                    <a:pt x="0" y="191"/>
                    <a:pt x="0" y="418"/>
                  </a:cubicBezTo>
                  <a:lnTo>
                    <a:pt x="0" y="1049"/>
                  </a:lnTo>
                  <a:cubicBezTo>
                    <a:pt x="0" y="1156"/>
                    <a:pt x="48" y="1263"/>
                    <a:pt x="107" y="1334"/>
                  </a:cubicBezTo>
                  <a:cubicBezTo>
                    <a:pt x="179" y="1430"/>
                    <a:pt x="298" y="1465"/>
                    <a:pt x="417" y="1465"/>
                  </a:cubicBezTo>
                  <a:lnTo>
                    <a:pt x="2000" y="1465"/>
                  </a:lnTo>
                  <a:cubicBezTo>
                    <a:pt x="2131" y="1465"/>
                    <a:pt x="2239" y="1406"/>
                    <a:pt x="2310" y="1323"/>
                  </a:cubicBezTo>
                  <a:cubicBezTo>
                    <a:pt x="2310" y="1323"/>
                    <a:pt x="2417" y="1203"/>
                    <a:pt x="2417" y="1049"/>
                  </a:cubicBezTo>
                  <a:cubicBezTo>
                    <a:pt x="2417" y="525"/>
                    <a:pt x="2441" y="489"/>
                    <a:pt x="2405" y="430"/>
                  </a:cubicBezTo>
                  <a:cubicBezTo>
                    <a:pt x="2370" y="381"/>
                    <a:pt x="2317" y="358"/>
                    <a:pt x="2266" y="358"/>
                  </a:cubicBezTo>
                  <a:cubicBezTo>
                    <a:pt x="2179" y="358"/>
                    <a:pt x="2096" y="421"/>
                    <a:pt x="2096" y="525"/>
                  </a:cubicBezTo>
                  <a:lnTo>
                    <a:pt x="2096" y="1061"/>
                  </a:lnTo>
                  <a:cubicBezTo>
                    <a:pt x="2096" y="1096"/>
                    <a:pt x="2048" y="1144"/>
                    <a:pt x="2000" y="1144"/>
                  </a:cubicBezTo>
                  <a:lnTo>
                    <a:pt x="417" y="1144"/>
                  </a:lnTo>
                  <a:cubicBezTo>
                    <a:pt x="381" y="1144"/>
                    <a:pt x="334" y="1096"/>
                    <a:pt x="334" y="1061"/>
                  </a:cubicBezTo>
                  <a:lnTo>
                    <a:pt x="334" y="418"/>
                  </a:lnTo>
                  <a:cubicBezTo>
                    <a:pt x="334" y="370"/>
                    <a:pt x="381" y="322"/>
                    <a:pt x="417" y="322"/>
                  </a:cubicBezTo>
                  <a:lnTo>
                    <a:pt x="1834" y="322"/>
                  </a:lnTo>
                  <a:cubicBezTo>
                    <a:pt x="1893" y="322"/>
                    <a:pt x="1965" y="287"/>
                    <a:pt x="1988" y="227"/>
                  </a:cubicBezTo>
                  <a:cubicBezTo>
                    <a:pt x="2024" y="120"/>
                    <a:pt x="1941" y="1"/>
                    <a:pt x="1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2"/>
            <p:cNvSpPr/>
            <p:nvPr/>
          </p:nvSpPr>
          <p:spPr>
            <a:xfrm>
              <a:off x="1344702" y="4060150"/>
              <a:ext cx="46626" cy="10623"/>
            </a:xfrm>
            <a:custGeom>
              <a:avLst/>
              <a:gdLst/>
              <a:ahLst/>
              <a:cxnLst/>
              <a:rect l="l" t="t" r="r" b="b"/>
              <a:pathLst>
                <a:path w="1466" h="334" extrusionOk="0">
                  <a:moveTo>
                    <a:pt x="168" y="0"/>
                  </a:moveTo>
                  <a:cubicBezTo>
                    <a:pt x="108" y="12"/>
                    <a:pt x="60" y="48"/>
                    <a:pt x="48" y="96"/>
                  </a:cubicBezTo>
                  <a:cubicBezTo>
                    <a:pt x="1" y="191"/>
                    <a:pt x="72" y="334"/>
                    <a:pt x="191" y="334"/>
                  </a:cubicBezTo>
                  <a:lnTo>
                    <a:pt x="1299" y="334"/>
                  </a:lnTo>
                  <a:cubicBezTo>
                    <a:pt x="1382" y="334"/>
                    <a:pt x="1453" y="250"/>
                    <a:pt x="1453" y="167"/>
                  </a:cubicBezTo>
                  <a:cubicBezTo>
                    <a:pt x="1465" y="72"/>
                    <a:pt x="1382" y="0"/>
                    <a:pt x="1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2"/>
            <p:cNvSpPr/>
            <p:nvPr/>
          </p:nvSpPr>
          <p:spPr>
            <a:xfrm>
              <a:off x="1401887" y="4060150"/>
              <a:ext cx="17843" cy="10623"/>
            </a:xfrm>
            <a:custGeom>
              <a:avLst/>
              <a:gdLst/>
              <a:ahLst/>
              <a:cxnLst/>
              <a:rect l="l" t="t" r="r" b="b"/>
              <a:pathLst>
                <a:path w="561" h="334" extrusionOk="0">
                  <a:moveTo>
                    <a:pt x="167" y="0"/>
                  </a:moveTo>
                  <a:cubicBezTo>
                    <a:pt x="72" y="0"/>
                    <a:pt x="1" y="72"/>
                    <a:pt x="1" y="167"/>
                  </a:cubicBezTo>
                  <a:cubicBezTo>
                    <a:pt x="1" y="250"/>
                    <a:pt x="72" y="334"/>
                    <a:pt x="167" y="334"/>
                  </a:cubicBezTo>
                  <a:lnTo>
                    <a:pt x="394" y="334"/>
                  </a:lnTo>
                  <a:cubicBezTo>
                    <a:pt x="477" y="334"/>
                    <a:pt x="560" y="250"/>
                    <a:pt x="560" y="167"/>
                  </a:cubicBezTo>
                  <a:cubicBezTo>
                    <a:pt x="560" y="72"/>
                    <a:pt x="477" y="0"/>
                    <a:pt x="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2"/>
            <p:cNvSpPr/>
            <p:nvPr/>
          </p:nvSpPr>
          <p:spPr>
            <a:xfrm>
              <a:off x="1563584" y="3936365"/>
              <a:ext cx="67077" cy="80276"/>
            </a:xfrm>
            <a:custGeom>
              <a:avLst/>
              <a:gdLst/>
              <a:ahLst/>
              <a:cxnLst/>
              <a:rect l="l" t="t" r="r" b="b"/>
              <a:pathLst>
                <a:path w="2109" h="2524" extrusionOk="0">
                  <a:moveTo>
                    <a:pt x="986" y="0"/>
                  </a:moveTo>
                  <a:cubicBezTo>
                    <a:pt x="915" y="0"/>
                    <a:pt x="842" y="19"/>
                    <a:pt x="775" y="59"/>
                  </a:cubicBezTo>
                  <a:lnTo>
                    <a:pt x="203" y="380"/>
                  </a:lnTo>
                  <a:cubicBezTo>
                    <a:pt x="72" y="451"/>
                    <a:pt x="1" y="594"/>
                    <a:pt x="1" y="737"/>
                  </a:cubicBezTo>
                  <a:cubicBezTo>
                    <a:pt x="1" y="928"/>
                    <a:pt x="60" y="916"/>
                    <a:pt x="846" y="2321"/>
                  </a:cubicBezTo>
                  <a:cubicBezTo>
                    <a:pt x="917" y="2452"/>
                    <a:pt x="1048" y="2523"/>
                    <a:pt x="1203" y="2523"/>
                  </a:cubicBezTo>
                  <a:cubicBezTo>
                    <a:pt x="1382" y="2523"/>
                    <a:pt x="1453" y="2416"/>
                    <a:pt x="1882" y="2190"/>
                  </a:cubicBezTo>
                  <a:cubicBezTo>
                    <a:pt x="1965" y="2154"/>
                    <a:pt x="1989" y="2047"/>
                    <a:pt x="1941" y="1975"/>
                  </a:cubicBezTo>
                  <a:cubicBezTo>
                    <a:pt x="1918" y="1921"/>
                    <a:pt x="1864" y="1892"/>
                    <a:pt x="1809" y="1892"/>
                  </a:cubicBezTo>
                  <a:cubicBezTo>
                    <a:pt x="1780" y="1892"/>
                    <a:pt x="1752" y="1900"/>
                    <a:pt x="1727" y="1916"/>
                  </a:cubicBezTo>
                  <a:cubicBezTo>
                    <a:pt x="1227" y="2190"/>
                    <a:pt x="1251" y="2190"/>
                    <a:pt x="1215" y="2190"/>
                  </a:cubicBezTo>
                  <a:cubicBezTo>
                    <a:pt x="1132" y="2190"/>
                    <a:pt x="1167" y="2178"/>
                    <a:pt x="358" y="785"/>
                  </a:cubicBezTo>
                  <a:cubicBezTo>
                    <a:pt x="322" y="737"/>
                    <a:pt x="334" y="690"/>
                    <a:pt x="382" y="666"/>
                  </a:cubicBezTo>
                  <a:lnTo>
                    <a:pt x="953" y="332"/>
                  </a:lnTo>
                  <a:cubicBezTo>
                    <a:pt x="965" y="324"/>
                    <a:pt x="978" y="320"/>
                    <a:pt x="992" y="320"/>
                  </a:cubicBezTo>
                  <a:cubicBezTo>
                    <a:pt x="1019" y="320"/>
                    <a:pt x="1048" y="336"/>
                    <a:pt x="1072" y="368"/>
                  </a:cubicBezTo>
                  <a:lnTo>
                    <a:pt x="1787" y="1583"/>
                  </a:lnTo>
                  <a:cubicBezTo>
                    <a:pt x="1810" y="1637"/>
                    <a:pt x="1864" y="1666"/>
                    <a:pt x="1919" y="1666"/>
                  </a:cubicBezTo>
                  <a:cubicBezTo>
                    <a:pt x="1948" y="1666"/>
                    <a:pt x="1976" y="1658"/>
                    <a:pt x="2001" y="1642"/>
                  </a:cubicBezTo>
                  <a:cubicBezTo>
                    <a:pt x="2084" y="1606"/>
                    <a:pt x="2108" y="1499"/>
                    <a:pt x="2060" y="1428"/>
                  </a:cubicBezTo>
                  <a:lnTo>
                    <a:pt x="1346" y="201"/>
                  </a:lnTo>
                  <a:cubicBezTo>
                    <a:pt x="1267" y="74"/>
                    <a:pt x="1129" y="0"/>
                    <a:pt x="9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2"/>
            <p:cNvSpPr/>
            <p:nvPr/>
          </p:nvSpPr>
          <p:spPr>
            <a:xfrm>
              <a:off x="1569658" y="4013174"/>
              <a:ext cx="15553" cy="16698"/>
            </a:xfrm>
            <a:custGeom>
              <a:avLst/>
              <a:gdLst/>
              <a:ahLst/>
              <a:cxnLst/>
              <a:rect l="l" t="t" r="r" b="b"/>
              <a:pathLst>
                <a:path w="489" h="525" extrusionOk="0">
                  <a:moveTo>
                    <a:pt x="189" y="0"/>
                  </a:moveTo>
                  <a:cubicBezTo>
                    <a:pt x="161" y="0"/>
                    <a:pt x="132" y="8"/>
                    <a:pt x="107" y="25"/>
                  </a:cubicBezTo>
                  <a:cubicBezTo>
                    <a:pt x="24" y="60"/>
                    <a:pt x="0" y="168"/>
                    <a:pt x="48" y="239"/>
                  </a:cubicBezTo>
                  <a:lnTo>
                    <a:pt x="143" y="441"/>
                  </a:lnTo>
                  <a:cubicBezTo>
                    <a:pt x="179" y="501"/>
                    <a:pt x="238" y="525"/>
                    <a:pt x="298" y="525"/>
                  </a:cubicBezTo>
                  <a:cubicBezTo>
                    <a:pt x="417" y="513"/>
                    <a:pt x="488" y="382"/>
                    <a:pt x="429" y="275"/>
                  </a:cubicBezTo>
                  <a:lnTo>
                    <a:pt x="322" y="84"/>
                  </a:lnTo>
                  <a:cubicBezTo>
                    <a:pt x="298" y="30"/>
                    <a:pt x="244"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2"/>
            <p:cNvSpPr/>
            <p:nvPr/>
          </p:nvSpPr>
          <p:spPr>
            <a:xfrm>
              <a:off x="1541256" y="3964417"/>
              <a:ext cx="29165" cy="40615"/>
            </a:xfrm>
            <a:custGeom>
              <a:avLst/>
              <a:gdLst/>
              <a:ahLst/>
              <a:cxnLst/>
              <a:rect l="l" t="t" r="r" b="b"/>
              <a:pathLst>
                <a:path w="917" h="1277" extrusionOk="0">
                  <a:moveTo>
                    <a:pt x="182" y="0"/>
                  </a:moveTo>
                  <a:cubicBezTo>
                    <a:pt x="156" y="0"/>
                    <a:pt x="130" y="7"/>
                    <a:pt x="107" y="22"/>
                  </a:cubicBezTo>
                  <a:cubicBezTo>
                    <a:pt x="24" y="69"/>
                    <a:pt x="0" y="165"/>
                    <a:pt x="48" y="248"/>
                  </a:cubicBezTo>
                  <a:lnTo>
                    <a:pt x="596" y="1201"/>
                  </a:lnTo>
                  <a:cubicBezTo>
                    <a:pt x="628" y="1250"/>
                    <a:pt x="684" y="1277"/>
                    <a:pt x="743" y="1277"/>
                  </a:cubicBezTo>
                  <a:cubicBezTo>
                    <a:pt x="769" y="1277"/>
                    <a:pt x="796" y="1271"/>
                    <a:pt x="822" y="1260"/>
                  </a:cubicBezTo>
                  <a:cubicBezTo>
                    <a:pt x="893" y="1212"/>
                    <a:pt x="917" y="1105"/>
                    <a:pt x="881" y="1034"/>
                  </a:cubicBezTo>
                  <a:lnTo>
                    <a:pt x="322" y="81"/>
                  </a:lnTo>
                  <a:cubicBezTo>
                    <a:pt x="297" y="32"/>
                    <a:pt x="239" y="0"/>
                    <a:pt x="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2"/>
            <p:cNvSpPr/>
            <p:nvPr/>
          </p:nvSpPr>
          <p:spPr>
            <a:xfrm>
              <a:off x="1496189" y="4055284"/>
              <a:ext cx="15171" cy="16634"/>
            </a:xfrm>
            <a:custGeom>
              <a:avLst/>
              <a:gdLst/>
              <a:ahLst/>
              <a:cxnLst/>
              <a:rect l="l" t="t" r="r" b="b"/>
              <a:pathLst>
                <a:path w="477" h="523" extrusionOk="0">
                  <a:moveTo>
                    <a:pt x="182" y="1"/>
                  </a:moveTo>
                  <a:cubicBezTo>
                    <a:pt x="156" y="1"/>
                    <a:pt x="130" y="7"/>
                    <a:pt x="108" y="22"/>
                  </a:cubicBezTo>
                  <a:cubicBezTo>
                    <a:pt x="36" y="70"/>
                    <a:pt x="0" y="165"/>
                    <a:pt x="48" y="249"/>
                  </a:cubicBezTo>
                  <a:cubicBezTo>
                    <a:pt x="48" y="249"/>
                    <a:pt x="155" y="427"/>
                    <a:pt x="155" y="439"/>
                  </a:cubicBezTo>
                  <a:cubicBezTo>
                    <a:pt x="194" y="494"/>
                    <a:pt x="259" y="523"/>
                    <a:pt x="309" y="523"/>
                  </a:cubicBezTo>
                  <a:cubicBezTo>
                    <a:pt x="335" y="523"/>
                    <a:pt x="357" y="515"/>
                    <a:pt x="369" y="499"/>
                  </a:cubicBezTo>
                  <a:cubicBezTo>
                    <a:pt x="453" y="451"/>
                    <a:pt x="477" y="344"/>
                    <a:pt x="429" y="272"/>
                  </a:cubicBezTo>
                  <a:lnTo>
                    <a:pt x="334" y="82"/>
                  </a:lnTo>
                  <a:cubicBezTo>
                    <a:pt x="301" y="33"/>
                    <a:pt x="240" y="1"/>
                    <a:pt x="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2"/>
            <p:cNvSpPr/>
            <p:nvPr/>
          </p:nvSpPr>
          <p:spPr>
            <a:xfrm>
              <a:off x="1468169" y="3851859"/>
              <a:ext cx="78781" cy="69717"/>
            </a:xfrm>
            <a:custGeom>
              <a:avLst/>
              <a:gdLst/>
              <a:ahLst/>
              <a:cxnLst/>
              <a:rect l="l" t="t" r="r" b="b"/>
              <a:pathLst>
                <a:path w="2477" h="2192" extrusionOk="0">
                  <a:moveTo>
                    <a:pt x="738" y="1"/>
                  </a:moveTo>
                  <a:cubicBezTo>
                    <a:pt x="584" y="1"/>
                    <a:pt x="453" y="72"/>
                    <a:pt x="381" y="215"/>
                  </a:cubicBezTo>
                  <a:cubicBezTo>
                    <a:pt x="96" y="727"/>
                    <a:pt x="0" y="787"/>
                    <a:pt x="0" y="989"/>
                  </a:cubicBezTo>
                  <a:cubicBezTo>
                    <a:pt x="0" y="1132"/>
                    <a:pt x="84" y="1263"/>
                    <a:pt x="215" y="1346"/>
                  </a:cubicBezTo>
                  <a:cubicBezTo>
                    <a:pt x="1608" y="2132"/>
                    <a:pt x="1596" y="2192"/>
                    <a:pt x="1786" y="2192"/>
                  </a:cubicBezTo>
                  <a:cubicBezTo>
                    <a:pt x="1941" y="2192"/>
                    <a:pt x="2072" y="2120"/>
                    <a:pt x="2143" y="1977"/>
                  </a:cubicBezTo>
                  <a:lnTo>
                    <a:pt x="2417" y="1525"/>
                  </a:lnTo>
                  <a:cubicBezTo>
                    <a:pt x="2477" y="1418"/>
                    <a:pt x="2441" y="1311"/>
                    <a:pt x="2358" y="1263"/>
                  </a:cubicBezTo>
                  <a:cubicBezTo>
                    <a:pt x="2336" y="1252"/>
                    <a:pt x="2310" y="1247"/>
                    <a:pt x="2284" y="1247"/>
                  </a:cubicBezTo>
                  <a:cubicBezTo>
                    <a:pt x="2226" y="1247"/>
                    <a:pt x="2164" y="1273"/>
                    <a:pt x="2132" y="1322"/>
                  </a:cubicBezTo>
                  <a:lnTo>
                    <a:pt x="1870" y="1787"/>
                  </a:lnTo>
                  <a:cubicBezTo>
                    <a:pt x="1846" y="1819"/>
                    <a:pt x="1817" y="1834"/>
                    <a:pt x="1789" y="1834"/>
                  </a:cubicBezTo>
                  <a:cubicBezTo>
                    <a:pt x="1776" y="1834"/>
                    <a:pt x="1762" y="1830"/>
                    <a:pt x="1751" y="1823"/>
                  </a:cubicBezTo>
                  <a:cubicBezTo>
                    <a:pt x="334" y="989"/>
                    <a:pt x="334" y="1049"/>
                    <a:pt x="334" y="953"/>
                  </a:cubicBezTo>
                  <a:cubicBezTo>
                    <a:pt x="334" y="906"/>
                    <a:pt x="334" y="941"/>
                    <a:pt x="655" y="358"/>
                  </a:cubicBezTo>
                  <a:cubicBezTo>
                    <a:pt x="677" y="329"/>
                    <a:pt x="703" y="314"/>
                    <a:pt x="728" y="314"/>
                  </a:cubicBezTo>
                  <a:cubicBezTo>
                    <a:pt x="744" y="314"/>
                    <a:pt x="760" y="320"/>
                    <a:pt x="774" y="334"/>
                  </a:cubicBezTo>
                  <a:lnTo>
                    <a:pt x="2001" y="1049"/>
                  </a:lnTo>
                  <a:cubicBezTo>
                    <a:pt x="2023" y="1060"/>
                    <a:pt x="2048" y="1065"/>
                    <a:pt x="2074" y="1065"/>
                  </a:cubicBezTo>
                  <a:cubicBezTo>
                    <a:pt x="2133" y="1065"/>
                    <a:pt x="2194" y="1038"/>
                    <a:pt x="2227" y="989"/>
                  </a:cubicBezTo>
                  <a:cubicBezTo>
                    <a:pt x="2262" y="906"/>
                    <a:pt x="2239" y="811"/>
                    <a:pt x="2167" y="763"/>
                  </a:cubicBezTo>
                  <a:cubicBezTo>
                    <a:pt x="929" y="60"/>
                    <a:pt x="929" y="1"/>
                    <a:pt x="7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2"/>
            <p:cNvSpPr/>
            <p:nvPr/>
          </p:nvSpPr>
          <p:spPr>
            <a:xfrm>
              <a:off x="1503377" y="3929368"/>
              <a:ext cx="17843" cy="13740"/>
            </a:xfrm>
            <a:custGeom>
              <a:avLst/>
              <a:gdLst/>
              <a:ahLst/>
              <a:cxnLst/>
              <a:rect l="l" t="t" r="r" b="b"/>
              <a:pathLst>
                <a:path w="561" h="432" extrusionOk="0">
                  <a:moveTo>
                    <a:pt x="189" y="0"/>
                  </a:moveTo>
                  <a:cubicBezTo>
                    <a:pt x="132" y="0"/>
                    <a:pt x="73" y="27"/>
                    <a:pt x="48" y="76"/>
                  </a:cubicBezTo>
                  <a:cubicBezTo>
                    <a:pt x="1" y="159"/>
                    <a:pt x="24" y="255"/>
                    <a:pt x="96" y="302"/>
                  </a:cubicBezTo>
                  <a:lnTo>
                    <a:pt x="298" y="409"/>
                  </a:lnTo>
                  <a:cubicBezTo>
                    <a:pt x="321" y="424"/>
                    <a:pt x="347" y="431"/>
                    <a:pt x="373" y="431"/>
                  </a:cubicBezTo>
                  <a:cubicBezTo>
                    <a:pt x="431" y="431"/>
                    <a:pt x="492" y="399"/>
                    <a:pt x="524" y="350"/>
                  </a:cubicBezTo>
                  <a:cubicBezTo>
                    <a:pt x="560" y="255"/>
                    <a:pt x="536" y="171"/>
                    <a:pt x="465" y="124"/>
                  </a:cubicBezTo>
                  <a:lnTo>
                    <a:pt x="263" y="17"/>
                  </a:lnTo>
                  <a:cubicBezTo>
                    <a:pt x="240" y="6"/>
                    <a:pt x="215"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2"/>
            <p:cNvSpPr/>
            <p:nvPr/>
          </p:nvSpPr>
          <p:spPr>
            <a:xfrm>
              <a:off x="1454524" y="3900966"/>
              <a:ext cx="42078" cy="27798"/>
            </a:xfrm>
            <a:custGeom>
              <a:avLst/>
              <a:gdLst/>
              <a:ahLst/>
              <a:cxnLst/>
              <a:rect l="l" t="t" r="r" b="b"/>
              <a:pathLst>
                <a:path w="1323" h="874" extrusionOk="0">
                  <a:moveTo>
                    <a:pt x="195" y="0"/>
                  </a:moveTo>
                  <a:cubicBezTo>
                    <a:pt x="137" y="0"/>
                    <a:pt x="81" y="27"/>
                    <a:pt x="48" y="76"/>
                  </a:cubicBezTo>
                  <a:cubicBezTo>
                    <a:pt x="1" y="159"/>
                    <a:pt x="36" y="255"/>
                    <a:pt x="108" y="302"/>
                  </a:cubicBezTo>
                  <a:lnTo>
                    <a:pt x="1060" y="850"/>
                  </a:lnTo>
                  <a:cubicBezTo>
                    <a:pt x="1084" y="874"/>
                    <a:pt x="1120" y="874"/>
                    <a:pt x="1144" y="874"/>
                  </a:cubicBezTo>
                  <a:cubicBezTo>
                    <a:pt x="1203" y="874"/>
                    <a:pt x="1263" y="838"/>
                    <a:pt x="1298" y="779"/>
                  </a:cubicBezTo>
                  <a:cubicBezTo>
                    <a:pt x="1322" y="719"/>
                    <a:pt x="1310" y="612"/>
                    <a:pt x="1227" y="576"/>
                  </a:cubicBezTo>
                  <a:lnTo>
                    <a:pt x="275" y="17"/>
                  </a:lnTo>
                  <a:cubicBezTo>
                    <a:pt x="249" y="6"/>
                    <a:pt x="222" y="0"/>
                    <a:pt x="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2"/>
            <p:cNvSpPr/>
            <p:nvPr/>
          </p:nvSpPr>
          <p:spPr>
            <a:xfrm>
              <a:off x="1460981" y="4002265"/>
              <a:ext cx="19083" cy="13740"/>
            </a:xfrm>
            <a:custGeom>
              <a:avLst/>
              <a:gdLst/>
              <a:ahLst/>
              <a:cxnLst/>
              <a:rect l="l" t="t" r="r" b="b"/>
              <a:pathLst>
                <a:path w="600" h="432" extrusionOk="0">
                  <a:moveTo>
                    <a:pt x="199" y="1"/>
                  </a:moveTo>
                  <a:cubicBezTo>
                    <a:pt x="141" y="1"/>
                    <a:pt x="80" y="33"/>
                    <a:pt x="48" y="82"/>
                  </a:cubicBezTo>
                  <a:cubicBezTo>
                    <a:pt x="0" y="153"/>
                    <a:pt x="36" y="261"/>
                    <a:pt x="107" y="308"/>
                  </a:cubicBezTo>
                  <a:cubicBezTo>
                    <a:pt x="107" y="308"/>
                    <a:pt x="286" y="403"/>
                    <a:pt x="298" y="403"/>
                  </a:cubicBezTo>
                  <a:cubicBezTo>
                    <a:pt x="328" y="423"/>
                    <a:pt x="358" y="432"/>
                    <a:pt x="386" y="432"/>
                  </a:cubicBezTo>
                  <a:cubicBezTo>
                    <a:pt x="512" y="432"/>
                    <a:pt x="600" y="263"/>
                    <a:pt x="512" y="165"/>
                  </a:cubicBezTo>
                  <a:cubicBezTo>
                    <a:pt x="488" y="130"/>
                    <a:pt x="453" y="130"/>
                    <a:pt x="274" y="22"/>
                  </a:cubicBezTo>
                  <a:cubicBezTo>
                    <a:pt x="251" y="8"/>
                    <a:pt x="226" y="1"/>
                    <a:pt x="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 name="Google Shape;614;p52"/>
          <p:cNvGrpSpPr/>
          <p:nvPr/>
        </p:nvGrpSpPr>
        <p:grpSpPr>
          <a:xfrm>
            <a:off x="1657680" y="2013446"/>
            <a:ext cx="278739" cy="339073"/>
            <a:chOff x="1768821" y="3361108"/>
            <a:chExt cx="278739" cy="339073"/>
          </a:xfrm>
        </p:grpSpPr>
        <p:sp>
          <p:nvSpPr>
            <p:cNvPr id="615" name="Google Shape;615;p52"/>
            <p:cNvSpPr/>
            <p:nvPr/>
          </p:nvSpPr>
          <p:spPr>
            <a:xfrm>
              <a:off x="1784374" y="3549744"/>
              <a:ext cx="32218" cy="21564"/>
            </a:xfrm>
            <a:custGeom>
              <a:avLst/>
              <a:gdLst/>
              <a:ahLst/>
              <a:cxnLst/>
              <a:rect l="l" t="t" r="r" b="b"/>
              <a:pathLst>
                <a:path w="1013" h="678" extrusionOk="0">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2"/>
            <p:cNvSpPr/>
            <p:nvPr/>
          </p:nvSpPr>
          <p:spPr>
            <a:xfrm>
              <a:off x="1998326" y="3551652"/>
              <a:ext cx="32218" cy="21532"/>
            </a:xfrm>
            <a:custGeom>
              <a:avLst/>
              <a:gdLst/>
              <a:ahLst/>
              <a:cxnLst/>
              <a:rect l="l" t="t" r="r" b="b"/>
              <a:pathLst>
                <a:path w="1013" h="677" extrusionOk="0">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2"/>
            <p:cNvSpPr/>
            <p:nvPr/>
          </p:nvSpPr>
          <p:spPr>
            <a:xfrm>
              <a:off x="1826007" y="3466383"/>
              <a:ext cx="142041" cy="233799"/>
            </a:xfrm>
            <a:custGeom>
              <a:avLst/>
              <a:gdLst/>
              <a:ahLst/>
              <a:cxnLst/>
              <a:rect l="l" t="t" r="r" b="b"/>
              <a:pathLst>
                <a:path w="4466" h="7351" extrusionOk="0">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2"/>
            <p:cNvSpPr/>
            <p:nvPr/>
          </p:nvSpPr>
          <p:spPr>
            <a:xfrm>
              <a:off x="1820345" y="3409706"/>
              <a:ext cx="177631" cy="144236"/>
            </a:xfrm>
            <a:custGeom>
              <a:avLst/>
              <a:gdLst/>
              <a:ahLst/>
              <a:cxnLst/>
              <a:rect l="l" t="t" r="r" b="b"/>
              <a:pathLst>
                <a:path w="5585" h="4535" extrusionOk="0">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2"/>
            <p:cNvSpPr/>
            <p:nvPr/>
          </p:nvSpPr>
          <p:spPr>
            <a:xfrm>
              <a:off x="1904406" y="3361108"/>
              <a:ext cx="10241" cy="32982"/>
            </a:xfrm>
            <a:custGeom>
              <a:avLst/>
              <a:gdLst/>
              <a:ahLst/>
              <a:cxnLst/>
              <a:rect l="l" t="t" r="r" b="b"/>
              <a:pathLst>
                <a:path w="322" h="1037" extrusionOk="0">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2"/>
            <p:cNvSpPr/>
            <p:nvPr/>
          </p:nvSpPr>
          <p:spPr>
            <a:xfrm>
              <a:off x="1836248" y="3378219"/>
              <a:ext cx="23504" cy="29865"/>
            </a:xfrm>
            <a:custGeom>
              <a:avLst/>
              <a:gdLst/>
              <a:ahLst/>
              <a:cxnLst/>
              <a:rect l="l" t="t" r="r" b="b"/>
              <a:pathLst>
                <a:path w="739" h="939" extrusionOk="0">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2"/>
            <p:cNvSpPr/>
            <p:nvPr/>
          </p:nvSpPr>
          <p:spPr>
            <a:xfrm>
              <a:off x="1787014" y="3427072"/>
              <a:ext cx="31073" cy="21691"/>
            </a:xfrm>
            <a:custGeom>
              <a:avLst/>
              <a:gdLst/>
              <a:ahLst/>
              <a:cxnLst/>
              <a:rect l="l" t="t" r="r" b="b"/>
              <a:pathLst>
                <a:path w="977" h="682" extrusionOk="0">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2"/>
            <p:cNvSpPr/>
            <p:nvPr/>
          </p:nvSpPr>
          <p:spPr>
            <a:xfrm>
              <a:off x="1768821" y="3494021"/>
              <a:ext cx="33363" cy="10623"/>
            </a:xfrm>
            <a:custGeom>
              <a:avLst/>
              <a:gdLst/>
              <a:ahLst/>
              <a:cxnLst/>
              <a:rect l="l" t="t" r="r" b="b"/>
              <a:pathLst>
                <a:path w="1049" h="334" extrusionOk="0">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2"/>
            <p:cNvSpPr/>
            <p:nvPr/>
          </p:nvSpPr>
          <p:spPr>
            <a:xfrm>
              <a:off x="2014610" y="3495930"/>
              <a:ext cx="32950" cy="10623"/>
            </a:xfrm>
            <a:custGeom>
              <a:avLst/>
              <a:gdLst/>
              <a:ahLst/>
              <a:cxnLst/>
              <a:rect l="l" t="t" r="r" b="b"/>
              <a:pathLst>
                <a:path w="1036" h="334" extrusionOk="0">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2"/>
            <p:cNvSpPr/>
            <p:nvPr/>
          </p:nvSpPr>
          <p:spPr>
            <a:xfrm>
              <a:off x="1999439" y="3428948"/>
              <a:ext cx="31105" cy="21882"/>
            </a:xfrm>
            <a:custGeom>
              <a:avLst/>
              <a:gdLst/>
              <a:ahLst/>
              <a:cxnLst/>
              <a:rect l="l" t="t" r="r" b="b"/>
              <a:pathLst>
                <a:path w="978" h="688" extrusionOk="0">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2"/>
            <p:cNvSpPr/>
            <p:nvPr/>
          </p:nvSpPr>
          <p:spPr>
            <a:xfrm>
              <a:off x="1958156" y="3379269"/>
              <a:ext cx="23917" cy="29579"/>
            </a:xfrm>
            <a:custGeom>
              <a:avLst/>
              <a:gdLst/>
              <a:ahLst/>
              <a:cxnLst/>
              <a:rect l="l" t="t" r="r" b="b"/>
              <a:pathLst>
                <a:path w="752" h="930" extrusionOk="0">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26" name="Google Shape;626;p52"/>
          <p:cNvCxnSpPr>
            <a:stCxn id="579" idx="2"/>
            <a:endCxn id="582" idx="0"/>
          </p:cNvCxnSpPr>
          <p:nvPr/>
        </p:nvCxnSpPr>
        <p:spPr>
          <a:xfrm>
            <a:off x="1797050" y="2491975"/>
            <a:ext cx="0" cy="545100"/>
          </a:xfrm>
          <a:prstGeom prst="straightConnector1">
            <a:avLst/>
          </a:prstGeom>
          <a:noFill/>
          <a:ln w="9525" cap="flat" cmpd="sng">
            <a:solidFill>
              <a:schemeClr val="lt1"/>
            </a:solidFill>
            <a:prstDash val="solid"/>
            <a:round/>
            <a:headEnd type="none" w="med" len="med"/>
            <a:tailEnd type="diamond" w="med" len="med"/>
          </a:ln>
        </p:spPr>
      </p:cxnSp>
      <p:cxnSp>
        <p:nvCxnSpPr>
          <p:cNvPr id="627" name="Google Shape;627;p52"/>
          <p:cNvCxnSpPr>
            <a:stCxn id="580" idx="2"/>
            <a:endCxn id="584" idx="0"/>
          </p:cNvCxnSpPr>
          <p:nvPr/>
        </p:nvCxnSpPr>
        <p:spPr>
          <a:xfrm>
            <a:off x="4571963" y="2491975"/>
            <a:ext cx="0" cy="545100"/>
          </a:xfrm>
          <a:prstGeom prst="straightConnector1">
            <a:avLst/>
          </a:prstGeom>
          <a:noFill/>
          <a:ln w="9525" cap="flat" cmpd="sng">
            <a:solidFill>
              <a:schemeClr val="lt1"/>
            </a:solidFill>
            <a:prstDash val="solid"/>
            <a:round/>
            <a:headEnd type="none" w="med" len="med"/>
            <a:tailEnd type="diamond" w="med" len="med"/>
          </a:ln>
        </p:spPr>
      </p:cxnSp>
      <p:cxnSp>
        <p:nvCxnSpPr>
          <p:cNvPr id="628" name="Google Shape;628;p52"/>
          <p:cNvCxnSpPr>
            <a:cxnSpLocks/>
            <a:stCxn id="581" idx="2"/>
          </p:cNvCxnSpPr>
          <p:nvPr/>
        </p:nvCxnSpPr>
        <p:spPr>
          <a:xfrm>
            <a:off x="7346906" y="2491975"/>
            <a:ext cx="44" cy="779863"/>
          </a:xfrm>
          <a:prstGeom prst="straightConnector1">
            <a:avLst/>
          </a:prstGeom>
          <a:noFill/>
          <a:ln w="9525" cap="flat" cmpd="sng">
            <a:solidFill>
              <a:schemeClr val="lt1"/>
            </a:solidFill>
            <a:prstDash val="solid"/>
            <a:round/>
            <a:headEnd type="none" w="med" len="med"/>
            <a:tailEnd type="diamond" w="med" len="med"/>
          </a:ln>
        </p:spPr>
      </p:cxnSp>
      <p:pic>
        <p:nvPicPr>
          <p:cNvPr id="629" name="Google Shape;629;p52"/>
          <p:cNvPicPr preferRelativeResize="0"/>
          <p:nvPr/>
        </p:nvPicPr>
        <p:blipFill rotWithShape="1">
          <a:blip r:embed="rId3">
            <a:alphaModFix/>
          </a:blip>
          <a:srcRect l="50634" t="9752" r="43731" b="81493"/>
          <a:stretch/>
        </p:blipFill>
        <p:spPr>
          <a:xfrm rot="10800000" flipH="1">
            <a:off x="1157063" y="1593936"/>
            <a:ext cx="254775" cy="395850"/>
          </a:xfrm>
          <a:prstGeom prst="rect">
            <a:avLst/>
          </a:prstGeom>
          <a:noFill/>
          <a:ln>
            <a:noFill/>
          </a:ln>
        </p:spPr>
      </p:pic>
      <p:pic>
        <p:nvPicPr>
          <p:cNvPr id="630" name="Google Shape;630;p52"/>
          <p:cNvPicPr preferRelativeResize="0"/>
          <p:nvPr/>
        </p:nvPicPr>
        <p:blipFill rotWithShape="1">
          <a:blip r:embed="rId3">
            <a:alphaModFix/>
          </a:blip>
          <a:srcRect l="50634" t="9752" r="43731" b="81493"/>
          <a:stretch/>
        </p:blipFill>
        <p:spPr>
          <a:xfrm rot="10800000" flipH="1">
            <a:off x="2182238" y="2376174"/>
            <a:ext cx="254775" cy="395850"/>
          </a:xfrm>
          <a:prstGeom prst="rect">
            <a:avLst/>
          </a:prstGeom>
          <a:noFill/>
          <a:ln>
            <a:noFill/>
          </a:ln>
        </p:spPr>
      </p:pic>
      <p:pic>
        <p:nvPicPr>
          <p:cNvPr id="631" name="Google Shape;631;p52"/>
          <p:cNvPicPr preferRelativeResize="0"/>
          <p:nvPr/>
        </p:nvPicPr>
        <p:blipFill rotWithShape="1">
          <a:blip r:embed="rId3">
            <a:alphaModFix/>
          </a:blip>
          <a:srcRect l="50634" t="9752" r="43731" b="81493"/>
          <a:stretch/>
        </p:blipFill>
        <p:spPr>
          <a:xfrm rot="10800000" flipH="1">
            <a:off x="3931988" y="1593936"/>
            <a:ext cx="254775" cy="395850"/>
          </a:xfrm>
          <a:prstGeom prst="rect">
            <a:avLst/>
          </a:prstGeom>
          <a:noFill/>
          <a:ln>
            <a:noFill/>
          </a:ln>
        </p:spPr>
      </p:pic>
      <p:pic>
        <p:nvPicPr>
          <p:cNvPr id="632" name="Google Shape;632;p52"/>
          <p:cNvPicPr preferRelativeResize="0"/>
          <p:nvPr/>
        </p:nvPicPr>
        <p:blipFill rotWithShape="1">
          <a:blip r:embed="rId3">
            <a:alphaModFix/>
          </a:blip>
          <a:srcRect l="50634" t="9752" r="43731" b="81493"/>
          <a:stretch/>
        </p:blipFill>
        <p:spPr>
          <a:xfrm rot="10800000" flipH="1">
            <a:off x="4957163" y="2376174"/>
            <a:ext cx="254775" cy="395850"/>
          </a:xfrm>
          <a:prstGeom prst="rect">
            <a:avLst/>
          </a:prstGeom>
          <a:noFill/>
          <a:ln>
            <a:noFill/>
          </a:ln>
        </p:spPr>
      </p:pic>
      <p:pic>
        <p:nvPicPr>
          <p:cNvPr id="633" name="Google Shape;633;p52"/>
          <p:cNvPicPr preferRelativeResize="0"/>
          <p:nvPr/>
        </p:nvPicPr>
        <p:blipFill rotWithShape="1">
          <a:blip r:embed="rId3">
            <a:alphaModFix/>
          </a:blip>
          <a:srcRect l="50634" t="9752" r="43731" b="81493"/>
          <a:stretch/>
        </p:blipFill>
        <p:spPr>
          <a:xfrm rot="10800000" flipH="1">
            <a:off x="6706913" y="1593936"/>
            <a:ext cx="254775" cy="395850"/>
          </a:xfrm>
          <a:prstGeom prst="rect">
            <a:avLst/>
          </a:prstGeom>
          <a:noFill/>
          <a:ln>
            <a:noFill/>
          </a:ln>
        </p:spPr>
      </p:pic>
      <p:pic>
        <p:nvPicPr>
          <p:cNvPr id="634" name="Google Shape;634;p52"/>
          <p:cNvPicPr preferRelativeResize="0"/>
          <p:nvPr/>
        </p:nvPicPr>
        <p:blipFill rotWithShape="1">
          <a:blip r:embed="rId3">
            <a:alphaModFix/>
          </a:blip>
          <a:srcRect l="50634" t="9752" r="43731" b="81493"/>
          <a:stretch/>
        </p:blipFill>
        <p:spPr>
          <a:xfrm rot="10800000" flipH="1">
            <a:off x="7732088" y="2376174"/>
            <a:ext cx="254775" cy="395850"/>
          </a:xfrm>
          <a:prstGeom prst="rect">
            <a:avLst/>
          </a:prstGeom>
          <a:noFill/>
          <a:ln>
            <a:noFill/>
          </a:ln>
        </p:spPr>
      </p:pic>
      <p:pic>
        <p:nvPicPr>
          <p:cNvPr id="4" name="Picture 2" descr="love, cat, dog, valentines day, adopt, best friends animal society, cat and  dog, bfas, mia page – GIF">
            <a:extLst>
              <a:ext uri="{FF2B5EF4-FFF2-40B4-BE49-F238E27FC236}">
                <a16:creationId xmlns:a16="http://schemas.microsoft.com/office/drawing/2014/main" id="{4FC3A932-0884-C6B9-B6FD-A0786ED63F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575" y="89723"/>
            <a:ext cx="1000125" cy="80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9678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77"/>
        <p:cNvGrpSpPr/>
        <p:nvPr/>
      </p:nvGrpSpPr>
      <p:grpSpPr>
        <a:xfrm>
          <a:off x="0" y="0"/>
          <a:ext cx="0" cy="0"/>
          <a:chOff x="0" y="0"/>
          <a:chExt cx="0" cy="0"/>
        </a:xfrm>
      </p:grpSpPr>
      <p:sp>
        <p:nvSpPr>
          <p:cNvPr id="578" name="Google Shape;578;p52"/>
          <p:cNvSpPr txBox="1">
            <a:spLocks noGrp="1"/>
          </p:cNvSpPr>
          <p:nvPr>
            <p:ph type="ctrTitle" idx="6"/>
          </p:nvPr>
        </p:nvSpPr>
        <p:spPr>
          <a:xfrm>
            <a:off x="1410611" y="490996"/>
            <a:ext cx="63228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WHAT CAN BE </a:t>
            </a:r>
            <a:r>
              <a:rPr lang="en-IN" dirty="0">
                <a:solidFill>
                  <a:schemeClr val="dk2"/>
                </a:solidFill>
              </a:rPr>
              <a:t>DONE</a:t>
            </a:r>
          </a:p>
        </p:txBody>
      </p:sp>
      <p:sp>
        <p:nvSpPr>
          <p:cNvPr id="579" name="Google Shape;579;p52"/>
          <p:cNvSpPr/>
          <p:nvPr/>
        </p:nvSpPr>
        <p:spPr>
          <a:xfrm>
            <a:off x="2694578" y="1605646"/>
            <a:ext cx="618000" cy="61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2"/>
          <p:cNvSpPr/>
          <p:nvPr/>
        </p:nvSpPr>
        <p:spPr>
          <a:xfrm>
            <a:off x="6080409" y="1605646"/>
            <a:ext cx="618000" cy="61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2"/>
          <p:cNvSpPr txBox="1">
            <a:spLocks noGrp="1"/>
          </p:cNvSpPr>
          <p:nvPr>
            <p:ph type="ctrTitle"/>
          </p:nvPr>
        </p:nvSpPr>
        <p:spPr>
          <a:xfrm>
            <a:off x="2185028" y="2768771"/>
            <a:ext cx="1637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Human Officer efforts</a:t>
            </a:r>
            <a:endParaRPr dirty="0"/>
          </a:p>
        </p:txBody>
      </p:sp>
      <p:sp>
        <p:nvSpPr>
          <p:cNvPr id="583" name="Google Shape;583;p52"/>
          <p:cNvSpPr txBox="1">
            <a:spLocks noGrp="1"/>
          </p:cNvSpPr>
          <p:nvPr>
            <p:ph type="subTitle" idx="1"/>
          </p:nvPr>
        </p:nvSpPr>
        <p:spPr>
          <a:xfrm>
            <a:off x="1842322" y="3337681"/>
            <a:ext cx="2366050" cy="845432"/>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b="0" i="0" dirty="0">
                <a:solidFill>
                  <a:srgbClr val="374151"/>
                </a:solidFill>
                <a:effectLst/>
                <a:latin typeface="Söhne"/>
              </a:rPr>
              <a:t>Ravenna, Kent, and Akron have the highest reported animal cruelty rates hence human officer efforts should be more focused on these areas</a:t>
            </a:r>
            <a:endParaRPr dirty="0"/>
          </a:p>
        </p:txBody>
      </p:sp>
      <p:sp>
        <p:nvSpPr>
          <p:cNvPr id="584" name="Google Shape;584;p52"/>
          <p:cNvSpPr txBox="1">
            <a:spLocks noGrp="1"/>
          </p:cNvSpPr>
          <p:nvPr>
            <p:ph type="ctrTitle" idx="2"/>
          </p:nvPr>
        </p:nvSpPr>
        <p:spPr>
          <a:xfrm>
            <a:off x="5570856" y="2768771"/>
            <a:ext cx="1637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Fundraising efforts</a:t>
            </a:r>
          </a:p>
        </p:txBody>
      </p:sp>
      <p:sp>
        <p:nvSpPr>
          <p:cNvPr id="585" name="Google Shape;585;p52"/>
          <p:cNvSpPr txBox="1">
            <a:spLocks noGrp="1"/>
          </p:cNvSpPr>
          <p:nvPr>
            <p:ph type="subTitle" idx="3"/>
          </p:nvPr>
        </p:nvSpPr>
        <p:spPr>
          <a:xfrm>
            <a:off x="5312409" y="3346518"/>
            <a:ext cx="2154000" cy="775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dirty="0"/>
              <a:t>Prioritize fundraising efforts in Kent, Ravenna, and Rootstown, which have shown higher average donation amounts over the past 5 years.</a:t>
            </a:r>
            <a:endParaRPr dirty="0"/>
          </a:p>
        </p:txBody>
      </p:sp>
      <p:grpSp>
        <p:nvGrpSpPr>
          <p:cNvPr id="589" name="Google Shape;589;p52"/>
          <p:cNvGrpSpPr/>
          <p:nvPr/>
        </p:nvGrpSpPr>
        <p:grpSpPr>
          <a:xfrm>
            <a:off x="6211237" y="1736269"/>
            <a:ext cx="356343" cy="356757"/>
            <a:chOff x="1323901" y="3807173"/>
            <a:chExt cx="356343" cy="356757"/>
          </a:xfrm>
        </p:grpSpPr>
        <p:sp>
          <p:nvSpPr>
            <p:cNvPr id="590" name="Google Shape;590;p52"/>
            <p:cNvSpPr/>
            <p:nvPr/>
          </p:nvSpPr>
          <p:spPr>
            <a:xfrm>
              <a:off x="1478760" y="4058242"/>
              <a:ext cx="413" cy="32"/>
            </a:xfrm>
            <a:custGeom>
              <a:avLst/>
              <a:gdLst/>
              <a:ahLst/>
              <a:cxnLst/>
              <a:rect l="l" t="t" r="r" b="b"/>
              <a:pathLst>
                <a:path w="13" h="1" extrusionOk="0">
                  <a:moveTo>
                    <a:pt x="13" y="1"/>
                  </a:moveTo>
                  <a:cubicBezTo>
                    <a:pt x="1" y="1"/>
                    <a:pt x="1" y="1"/>
                    <a:pt x="13" y="1"/>
                  </a:cubicBezTo>
                  <a:cubicBezTo>
                    <a:pt x="1" y="1"/>
                    <a:pt x="1"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2"/>
            <p:cNvSpPr/>
            <p:nvPr/>
          </p:nvSpPr>
          <p:spPr>
            <a:xfrm>
              <a:off x="1323901" y="3807173"/>
              <a:ext cx="356343" cy="356757"/>
            </a:xfrm>
            <a:custGeom>
              <a:avLst/>
              <a:gdLst/>
              <a:ahLst/>
              <a:cxnLst/>
              <a:rect l="l" t="t" r="r" b="b"/>
              <a:pathLst>
                <a:path w="11204" h="11217" extrusionOk="0">
                  <a:moveTo>
                    <a:pt x="786" y="1"/>
                  </a:moveTo>
                  <a:cubicBezTo>
                    <a:pt x="357" y="1"/>
                    <a:pt x="0" y="358"/>
                    <a:pt x="0" y="799"/>
                  </a:cubicBezTo>
                  <a:lnTo>
                    <a:pt x="0" y="9050"/>
                  </a:lnTo>
                  <a:lnTo>
                    <a:pt x="0" y="9550"/>
                  </a:lnTo>
                  <a:cubicBezTo>
                    <a:pt x="0" y="10467"/>
                    <a:pt x="738" y="11217"/>
                    <a:pt x="1667" y="11217"/>
                  </a:cubicBezTo>
                  <a:lnTo>
                    <a:pt x="10418" y="11217"/>
                  </a:lnTo>
                  <a:cubicBezTo>
                    <a:pt x="10847" y="11217"/>
                    <a:pt x="11204" y="10859"/>
                    <a:pt x="11204" y="10419"/>
                  </a:cubicBezTo>
                  <a:lnTo>
                    <a:pt x="11204" y="10014"/>
                  </a:lnTo>
                  <a:cubicBezTo>
                    <a:pt x="11204" y="9919"/>
                    <a:pt x="11132" y="9847"/>
                    <a:pt x="11037" y="9847"/>
                  </a:cubicBezTo>
                  <a:cubicBezTo>
                    <a:pt x="10954" y="9847"/>
                    <a:pt x="10882" y="9919"/>
                    <a:pt x="10882" y="10014"/>
                  </a:cubicBezTo>
                  <a:lnTo>
                    <a:pt x="10882" y="10419"/>
                  </a:lnTo>
                  <a:cubicBezTo>
                    <a:pt x="10882" y="10681"/>
                    <a:pt x="10668" y="10883"/>
                    <a:pt x="10418" y="10883"/>
                  </a:cubicBezTo>
                  <a:lnTo>
                    <a:pt x="3155" y="10883"/>
                  </a:lnTo>
                  <a:cubicBezTo>
                    <a:pt x="3274" y="10800"/>
                    <a:pt x="3381" y="10693"/>
                    <a:pt x="3465" y="10574"/>
                  </a:cubicBezTo>
                  <a:lnTo>
                    <a:pt x="3762" y="10407"/>
                  </a:lnTo>
                  <a:cubicBezTo>
                    <a:pt x="3834" y="10478"/>
                    <a:pt x="3941" y="10514"/>
                    <a:pt x="4048" y="10514"/>
                  </a:cubicBezTo>
                  <a:lnTo>
                    <a:pt x="4584" y="10514"/>
                  </a:lnTo>
                  <a:cubicBezTo>
                    <a:pt x="4667" y="10514"/>
                    <a:pt x="4751" y="10443"/>
                    <a:pt x="4751" y="10347"/>
                  </a:cubicBezTo>
                  <a:cubicBezTo>
                    <a:pt x="4751" y="10264"/>
                    <a:pt x="4667" y="10181"/>
                    <a:pt x="4584" y="10181"/>
                  </a:cubicBezTo>
                  <a:lnTo>
                    <a:pt x="4155" y="10181"/>
                  </a:lnTo>
                  <a:lnTo>
                    <a:pt x="4774" y="9824"/>
                  </a:lnTo>
                  <a:lnTo>
                    <a:pt x="4774" y="9943"/>
                  </a:lnTo>
                  <a:cubicBezTo>
                    <a:pt x="4774" y="10038"/>
                    <a:pt x="4846" y="10109"/>
                    <a:pt x="4941" y="10109"/>
                  </a:cubicBezTo>
                  <a:cubicBezTo>
                    <a:pt x="5024" y="10109"/>
                    <a:pt x="5108" y="10038"/>
                    <a:pt x="5108" y="9943"/>
                  </a:cubicBezTo>
                  <a:lnTo>
                    <a:pt x="5108" y="9597"/>
                  </a:lnTo>
                  <a:lnTo>
                    <a:pt x="5536" y="9335"/>
                  </a:lnTo>
                  <a:lnTo>
                    <a:pt x="5536" y="9383"/>
                  </a:lnTo>
                  <a:cubicBezTo>
                    <a:pt x="5536" y="9478"/>
                    <a:pt x="5608" y="9550"/>
                    <a:pt x="5703" y="9550"/>
                  </a:cubicBezTo>
                  <a:cubicBezTo>
                    <a:pt x="5786" y="9550"/>
                    <a:pt x="5858" y="9478"/>
                    <a:pt x="5858" y="9383"/>
                  </a:cubicBezTo>
                  <a:lnTo>
                    <a:pt x="5858" y="9157"/>
                  </a:lnTo>
                  <a:lnTo>
                    <a:pt x="6251" y="8931"/>
                  </a:lnTo>
                  <a:lnTo>
                    <a:pt x="6251" y="10074"/>
                  </a:lnTo>
                  <a:cubicBezTo>
                    <a:pt x="6251" y="10312"/>
                    <a:pt x="6441" y="10478"/>
                    <a:pt x="6668" y="10478"/>
                  </a:cubicBezTo>
                  <a:lnTo>
                    <a:pt x="7203" y="10478"/>
                  </a:lnTo>
                  <a:cubicBezTo>
                    <a:pt x="7299" y="10478"/>
                    <a:pt x="7370" y="10407"/>
                    <a:pt x="7370" y="10324"/>
                  </a:cubicBezTo>
                  <a:cubicBezTo>
                    <a:pt x="7370" y="10228"/>
                    <a:pt x="7299" y="10157"/>
                    <a:pt x="7203" y="10157"/>
                  </a:cubicBezTo>
                  <a:lnTo>
                    <a:pt x="6668" y="10157"/>
                  </a:lnTo>
                  <a:cubicBezTo>
                    <a:pt x="6620" y="10157"/>
                    <a:pt x="6572" y="10109"/>
                    <a:pt x="6572" y="10062"/>
                  </a:cubicBezTo>
                  <a:lnTo>
                    <a:pt x="6572" y="8740"/>
                  </a:lnTo>
                  <a:lnTo>
                    <a:pt x="7156" y="8395"/>
                  </a:lnTo>
                  <a:lnTo>
                    <a:pt x="7310" y="8395"/>
                  </a:lnTo>
                  <a:cubicBezTo>
                    <a:pt x="7346" y="8395"/>
                    <a:pt x="7394" y="8442"/>
                    <a:pt x="7394" y="8490"/>
                  </a:cubicBezTo>
                  <a:lnTo>
                    <a:pt x="7394" y="9907"/>
                  </a:lnTo>
                  <a:cubicBezTo>
                    <a:pt x="7394" y="9990"/>
                    <a:pt x="7465" y="10074"/>
                    <a:pt x="7560" y="10074"/>
                  </a:cubicBezTo>
                  <a:cubicBezTo>
                    <a:pt x="7656" y="10074"/>
                    <a:pt x="7727" y="9990"/>
                    <a:pt x="7727" y="9907"/>
                  </a:cubicBezTo>
                  <a:lnTo>
                    <a:pt x="7727" y="8490"/>
                  </a:lnTo>
                  <a:cubicBezTo>
                    <a:pt x="7727" y="8359"/>
                    <a:pt x="7668" y="8240"/>
                    <a:pt x="7572" y="8157"/>
                  </a:cubicBezTo>
                  <a:lnTo>
                    <a:pt x="8382" y="7704"/>
                  </a:lnTo>
                  <a:lnTo>
                    <a:pt x="10406" y="7704"/>
                  </a:lnTo>
                  <a:cubicBezTo>
                    <a:pt x="10656" y="7704"/>
                    <a:pt x="10870" y="7907"/>
                    <a:pt x="10870" y="8157"/>
                  </a:cubicBezTo>
                  <a:lnTo>
                    <a:pt x="10870" y="9324"/>
                  </a:lnTo>
                  <a:cubicBezTo>
                    <a:pt x="10787" y="9419"/>
                    <a:pt x="10870" y="9490"/>
                    <a:pt x="10966" y="9490"/>
                  </a:cubicBezTo>
                  <a:cubicBezTo>
                    <a:pt x="11061" y="9490"/>
                    <a:pt x="11132" y="9419"/>
                    <a:pt x="11132" y="9324"/>
                  </a:cubicBezTo>
                  <a:lnTo>
                    <a:pt x="11132" y="8169"/>
                  </a:lnTo>
                  <a:cubicBezTo>
                    <a:pt x="11132" y="7728"/>
                    <a:pt x="10775" y="7371"/>
                    <a:pt x="10347" y="7371"/>
                  </a:cubicBezTo>
                  <a:lnTo>
                    <a:pt x="8906" y="7371"/>
                  </a:lnTo>
                  <a:lnTo>
                    <a:pt x="10251" y="6597"/>
                  </a:lnTo>
                  <a:cubicBezTo>
                    <a:pt x="10632" y="6383"/>
                    <a:pt x="10763" y="5906"/>
                    <a:pt x="10537" y="5525"/>
                  </a:cubicBezTo>
                  <a:lnTo>
                    <a:pt x="10335" y="5168"/>
                  </a:lnTo>
                  <a:cubicBezTo>
                    <a:pt x="10302" y="5119"/>
                    <a:pt x="10241" y="5087"/>
                    <a:pt x="10183" y="5087"/>
                  </a:cubicBezTo>
                  <a:cubicBezTo>
                    <a:pt x="10157" y="5087"/>
                    <a:pt x="10131" y="5094"/>
                    <a:pt x="10108" y="5109"/>
                  </a:cubicBezTo>
                  <a:cubicBezTo>
                    <a:pt x="10037" y="5156"/>
                    <a:pt x="10001" y="5264"/>
                    <a:pt x="10049" y="5335"/>
                  </a:cubicBezTo>
                  <a:lnTo>
                    <a:pt x="10251" y="5692"/>
                  </a:lnTo>
                  <a:cubicBezTo>
                    <a:pt x="10370" y="5918"/>
                    <a:pt x="10299" y="6180"/>
                    <a:pt x="10097" y="6323"/>
                  </a:cubicBezTo>
                  <a:cubicBezTo>
                    <a:pt x="6620" y="8312"/>
                    <a:pt x="7501" y="7811"/>
                    <a:pt x="7025" y="8085"/>
                  </a:cubicBezTo>
                  <a:cubicBezTo>
                    <a:pt x="5120" y="9193"/>
                    <a:pt x="7060" y="8073"/>
                    <a:pt x="3691" y="10014"/>
                  </a:cubicBezTo>
                  <a:cubicBezTo>
                    <a:pt x="3691" y="9990"/>
                    <a:pt x="3703" y="9978"/>
                    <a:pt x="3703" y="9966"/>
                  </a:cubicBezTo>
                  <a:lnTo>
                    <a:pt x="4120" y="9240"/>
                  </a:lnTo>
                  <a:cubicBezTo>
                    <a:pt x="4138" y="9242"/>
                    <a:pt x="4155" y="9243"/>
                    <a:pt x="4172" y="9243"/>
                  </a:cubicBezTo>
                  <a:cubicBezTo>
                    <a:pt x="4364" y="9243"/>
                    <a:pt x="4474" y="9123"/>
                    <a:pt x="4715" y="9002"/>
                  </a:cubicBezTo>
                  <a:lnTo>
                    <a:pt x="4870" y="8907"/>
                  </a:lnTo>
                  <a:cubicBezTo>
                    <a:pt x="4941" y="8859"/>
                    <a:pt x="4977" y="8764"/>
                    <a:pt x="4929" y="8681"/>
                  </a:cubicBezTo>
                  <a:cubicBezTo>
                    <a:pt x="4893" y="8627"/>
                    <a:pt x="4838" y="8600"/>
                    <a:pt x="4777" y="8600"/>
                  </a:cubicBezTo>
                  <a:cubicBezTo>
                    <a:pt x="4757" y="8600"/>
                    <a:pt x="4736" y="8603"/>
                    <a:pt x="4715" y="8609"/>
                  </a:cubicBezTo>
                  <a:cubicBezTo>
                    <a:pt x="4703" y="8609"/>
                    <a:pt x="4715" y="8609"/>
                    <a:pt x="4382" y="8800"/>
                  </a:cubicBezTo>
                  <a:lnTo>
                    <a:pt x="4703" y="8240"/>
                  </a:lnTo>
                  <a:lnTo>
                    <a:pt x="4751" y="8300"/>
                  </a:lnTo>
                  <a:cubicBezTo>
                    <a:pt x="4782" y="8356"/>
                    <a:pt x="4837" y="8386"/>
                    <a:pt x="4893" y="8386"/>
                  </a:cubicBezTo>
                  <a:cubicBezTo>
                    <a:pt x="4944" y="8386"/>
                    <a:pt x="4997" y="8362"/>
                    <a:pt x="5036" y="8312"/>
                  </a:cubicBezTo>
                  <a:cubicBezTo>
                    <a:pt x="5072" y="8264"/>
                    <a:pt x="5072" y="8192"/>
                    <a:pt x="5048" y="8133"/>
                  </a:cubicBezTo>
                  <a:lnTo>
                    <a:pt x="4917" y="7895"/>
                  </a:lnTo>
                  <a:cubicBezTo>
                    <a:pt x="4929" y="7859"/>
                    <a:pt x="4977" y="7776"/>
                    <a:pt x="5155" y="7478"/>
                  </a:cubicBezTo>
                  <a:cubicBezTo>
                    <a:pt x="5180" y="7527"/>
                    <a:pt x="5238" y="7559"/>
                    <a:pt x="5295" y="7559"/>
                  </a:cubicBezTo>
                  <a:cubicBezTo>
                    <a:pt x="5321" y="7559"/>
                    <a:pt x="5347" y="7553"/>
                    <a:pt x="5370" y="7538"/>
                  </a:cubicBezTo>
                  <a:cubicBezTo>
                    <a:pt x="5453" y="7490"/>
                    <a:pt x="5477" y="7395"/>
                    <a:pt x="5429" y="7311"/>
                  </a:cubicBezTo>
                  <a:lnTo>
                    <a:pt x="5346" y="7145"/>
                  </a:lnTo>
                  <a:lnTo>
                    <a:pt x="5572" y="6764"/>
                  </a:lnTo>
                  <a:cubicBezTo>
                    <a:pt x="6094" y="7677"/>
                    <a:pt x="6119" y="7717"/>
                    <a:pt x="6120" y="7717"/>
                  </a:cubicBezTo>
                  <a:cubicBezTo>
                    <a:pt x="6120" y="7717"/>
                    <a:pt x="6120" y="7716"/>
                    <a:pt x="6120" y="7716"/>
                  </a:cubicBezTo>
                  <a:lnTo>
                    <a:pt x="6120" y="7716"/>
                  </a:lnTo>
                  <a:cubicBezTo>
                    <a:pt x="6199" y="7843"/>
                    <a:pt x="6337" y="7917"/>
                    <a:pt x="6476" y="7917"/>
                  </a:cubicBezTo>
                  <a:cubicBezTo>
                    <a:pt x="6546" y="7917"/>
                    <a:pt x="6616" y="7899"/>
                    <a:pt x="6679" y="7859"/>
                  </a:cubicBezTo>
                  <a:cubicBezTo>
                    <a:pt x="6715" y="7847"/>
                    <a:pt x="6798" y="7788"/>
                    <a:pt x="7144" y="7597"/>
                  </a:cubicBezTo>
                  <a:cubicBezTo>
                    <a:pt x="7215" y="7550"/>
                    <a:pt x="7251" y="7466"/>
                    <a:pt x="7215" y="7395"/>
                  </a:cubicBezTo>
                  <a:cubicBezTo>
                    <a:pt x="7198" y="7327"/>
                    <a:pt x="7134" y="7296"/>
                    <a:pt x="7063" y="7296"/>
                  </a:cubicBezTo>
                  <a:cubicBezTo>
                    <a:pt x="7035" y="7296"/>
                    <a:pt x="7005" y="7301"/>
                    <a:pt x="6977" y="7311"/>
                  </a:cubicBezTo>
                  <a:lnTo>
                    <a:pt x="6846" y="7395"/>
                  </a:lnTo>
                  <a:cubicBezTo>
                    <a:pt x="6489" y="7585"/>
                    <a:pt x="6501" y="7597"/>
                    <a:pt x="6465" y="7597"/>
                  </a:cubicBezTo>
                  <a:cubicBezTo>
                    <a:pt x="6370" y="7597"/>
                    <a:pt x="6429" y="7597"/>
                    <a:pt x="5751" y="6442"/>
                  </a:cubicBezTo>
                  <a:lnTo>
                    <a:pt x="6120" y="5787"/>
                  </a:lnTo>
                  <a:cubicBezTo>
                    <a:pt x="6179" y="5752"/>
                    <a:pt x="6191" y="5728"/>
                    <a:pt x="6239" y="5728"/>
                  </a:cubicBezTo>
                  <a:cubicBezTo>
                    <a:pt x="6263" y="5728"/>
                    <a:pt x="6298" y="5740"/>
                    <a:pt x="6310" y="5764"/>
                  </a:cubicBezTo>
                  <a:lnTo>
                    <a:pt x="7025" y="6990"/>
                  </a:lnTo>
                  <a:cubicBezTo>
                    <a:pt x="7057" y="7039"/>
                    <a:pt x="7118" y="7071"/>
                    <a:pt x="7176" y="7071"/>
                  </a:cubicBezTo>
                  <a:cubicBezTo>
                    <a:pt x="7203" y="7071"/>
                    <a:pt x="7228" y="7064"/>
                    <a:pt x="7251" y="7049"/>
                  </a:cubicBezTo>
                  <a:cubicBezTo>
                    <a:pt x="7322" y="7002"/>
                    <a:pt x="7358" y="6895"/>
                    <a:pt x="7310" y="6823"/>
                  </a:cubicBezTo>
                  <a:lnTo>
                    <a:pt x="6596" y="5609"/>
                  </a:lnTo>
                  <a:cubicBezTo>
                    <a:pt x="6537" y="5502"/>
                    <a:pt x="6441" y="5442"/>
                    <a:pt x="6322" y="5406"/>
                  </a:cubicBezTo>
                  <a:lnTo>
                    <a:pt x="6822" y="4573"/>
                  </a:lnTo>
                  <a:cubicBezTo>
                    <a:pt x="8573" y="3573"/>
                    <a:pt x="8525" y="3537"/>
                    <a:pt x="8739" y="3537"/>
                  </a:cubicBezTo>
                  <a:cubicBezTo>
                    <a:pt x="8906" y="3537"/>
                    <a:pt x="9049" y="3620"/>
                    <a:pt x="9144" y="3763"/>
                  </a:cubicBezTo>
                  <a:lnTo>
                    <a:pt x="9716" y="4763"/>
                  </a:lnTo>
                  <a:cubicBezTo>
                    <a:pt x="9747" y="4818"/>
                    <a:pt x="9804" y="4847"/>
                    <a:pt x="9859" y="4847"/>
                  </a:cubicBezTo>
                  <a:cubicBezTo>
                    <a:pt x="9888" y="4847"/>
                    <a:pt x="9917" y="4839"/>
                    <a:pt x="9942" y="4823"/>
                  </a:cubicBezTo>
                  <a:cubicBezTo>
                    <a:pt x="10013" y="4787"/>
                    <a:pt x="10049" y="4680"/>
                    <a:pt x="10001" y="4609"/>
                  </a:cubicBezTo>
                  <a:lnTo>
                    <a:pt x="9418" y="3597"/>
                  </a:lnTo>
                  <a:cubicBezTo>
                    <a:pt x="9282" y="3348"/>
                    <a:pt x="9011" y="3202"/>
                    <a:pt x="8736" y="3202"/>
                  </a:cubicBezTo>
                  <a:cubicBezTo>
                    <a:pt x="8602" y="3202"/>
                    <a:pt x="8467" y="3237"/>
                    <a:pt x="8346" y="3311"/>
                  </a:cubicBezTo>
                  <a:lnTo>
                    <a:pt x="7144" y="4013"/>
                  </a:lnTo>
                  <a:lnTo>
                    <a:pt x="7846" y="2811"/>
                  </a:lnTo>
                  <a:cubicBezTo>
                    <a:pt x="7918" y="2692"/>
                    <a:pt x="7941" y="2549"/>
                    <a:pt x="7941" y="2418"/>
                  </a:cubicBezTo>
                  <a:cubicBezTo>
                    <a:pt x="7941" y="2132"/>
                    <a:pt x="7799" y="1870"/>
                    <a:pt x="7560" y="1739"/>
                  </a:cubicBezTo>
                  <a:lnTo>
                    <a:pt x="7203" y="1525"/>
                  </a:lnTo>
                  <a:cubicBezTo>
                    <a:pt x="7181" y="1510"/>
                    <a:pt x="7155" y="1503"/>
                    <a:pt x="7128" y="1503"/>
                  </a:cubicBezTo>
                  <a:cubicBezTo>
                    <a:pt x="7070" y="1503"/>
                    <a:pt x="7010" y="1535"/>
                    <a:pt x="6977" y="1584"/>
                  </a:cubicBezTo>
                  <a:cubicBezTo>
                    <a:pt x="6929" y="1656"/>
                    <a:pt x="6965" y="1763"/>
                    <a:pt x="7037" y="1811"/>
                  </a:cubicBezTo>
                  <a:lnTo>
                    <a:pt x="7394" y="2013"/>
                  </a:lnTo>
                  <a:cubicBezTo>
                    <a:pt x="7608" y="2132"/>
                    <a:pt x="7691" y="2418"/>
                    <a:pt x="7560" y="2644"/>
                  </a:cubicBezTo>
                  <a:lnTo>
                    <a:pt x="6572" y="4335"/>
                  </a:lnTo>
                  <a:lnTo>
                    <a:pt x="6251" y="4918"/>
                  </a:lnTo>
                  <a:lnTo>
                    <a:pt x="5882" y="5561"/>
                  </a:lnTo>
                  <a:lnTo>
                    <a:pt x="5358" y="6454"/>
                  </a:lnTo>
                  <a:cubicBezTo>
                    <a:pt x="5024" y="7002"/>
                    <a:pt x="4751" y="7490"/>
                    <a:pt x="4036" y="8752"/>
                  </a:cubicBezTo>
                  <a:cubicBezTo>
                    <a:pt x="3953" y="8871"/>
                    <a:pt x="3917" y="8966"/>
                    <a:pt x="3881" y="9014"/>
                  </a:cubicBezTo>
                  <a:cubicBezTo>
                    <a:pt x="3884" y="9010"/>
                    <a:pt x="3885" y="9007"/>
                    <a:pt x="3884" y="9007"/>
                  </a:cubicBezTo>
                  <a:lnTo>
                    <a:pt x="3884" y="9007"/>
                  </a:lnTo>
                  <a:cubicBezTo>
                    <a:pt x="3882" y="9007"/>
                    <a:pt x="3851" y="9059"/>
                    <a:pt x="3762" y="9216"/>
                  </a:cubicBezTo>
                  <a:lnTo>
                    <a:pt x="3762" y="8192"/>
                  </a:lnTo>
                  <a:cubicBezTo>
                    <a:pt x="4048" y="8145"/>
                    <a:pt x="4096" y="7895"/>
                    <a:pt x="4191" y="7740"/>
                  </a:cubicBezTo>
                  <a:cubicBezTo>
                    <a:pt x="4191" y="7728"/>
                    <a:pt x="4227" y="7692"/>
                    <a:pt x="4310" y="7538"/>
                  </a:cubicBezTo>
                  <a:cubicBezTo>
                    <a:pt x="4370" y="7430"/>
                    <a:pt x="4310" y="7311"/>
                    <a:pt x="4191" y="7288"/>
                  </a:cubicBezTo>
                  <a:cubicBezTo>
                    <a:pt x="4178" y="7282"/>
                    <a:pt x="4165" y="7280"/>
                    <a:pt x="4152" y="7280"/>
                  </a:cubicBezTo>
                  <a:cubicBezTo>
                    <a:pt x="4103" y="7280"/>
                    <a:pt x="4055" y="7312"/>
                    <a:pt x="4036" y="7359"/>
                  </a:cubicBezTo>
                  <a:cubicBezTo>
                    <a:pt x="4037" y="7358"/>
                    <a:pt x="4037" y="7357"/>
                    <a:pt x="4036" y="7357"/>
                  </a:cubicBezTo>
                  <a:cubicBezTo>
                    <a:pt x="4029" y="7357"/>
                    <a:pt x="3762" y="7824"/>
                    <a:pt x="3762" y="7835"/>
                  </a:cubicBezTo>
                  <a:lnTo>
                    <a:pt x="3762" y="6990"/>
                  </a:lnTo>
                  <a:lnTo>
                    <a:pt x="3917" y="7073"/>
                  </a:lnTo>
                  <a:cubicBezTo>
                    <a:pt x="3942" y="7090"/>
                    <a:pt x="3970" y="7098"/>
                    <a:pt x="3999" y="7098"/>
                  </a:cubicBezTo>
                  <a:cubicBezTo>
                    <a:pt x="4054" y="7098"/>
                    <a:pt x="4108" y="7068"/>
                    <a:pt x="4131" y="7014"/>
                  </a:cubicBezTo>
                  <a:cubicBezTo>
                    <a:pt x="4179" y="6942"/>
                    <a:pt x="4155" y="6835"/>
                    <a:pt x="4072" y="6799"/>
                  </a:cubicBezTo>
                  <a:lnTo>
                    <a:pt x="3762" y="6609"/>
                  </a:lnTo>
                  <a:lnTo>
                    <a:pt x="3762" y="6121"/>
                  </a:lnTo>
                  <a:cubicBezTo>
                    <a:pt x="3834" y="6156"/>
                    <a:pt x="3870" y="6204"/>
                    <a:pt x="3941" y="6204"/>
                  </a:cubicBezTo>
                  <a:cubicBezTo>
                    <a:pt x="4108" y="6204"/>
                    <a:pt x="4167" y="5978"/>
                    <a:pt x="4036" y="5883"/>
                  </a:cubicBezTo>
                  <a:cubicBezTo>
                    <a:pt x="3858" y="5775"/>
                    <a:pt x="3798" y="5752"/>
                    <a:pt x="3774" y="5740"/>
                  </a:cubicBezTo>
                  <a:lnTo>
                    <a:pt x="3774" y="5287"/>
                  </a:lnTo>
                  <a:cubicBezTo>
                    <a:pt x="4905" y="5942"/>
                    <a:pt x="4882" y="5942"/>
                    <a:pt x="5024" y="5942"/>
                  </a:cubicBezTo>
                  <a:cubicBezTo>
                    <a:pt x="5179" y="5942"/>
                    <a:pt x="5310" y="5871"/>
                    <a:pt x="5382" y="5740"/>
                  </a:cubicBezTo>
                  <a:cubicBezTo>
                    <a:pt x="5405" y="5704"/>
                    <a:pt x="5465" y="5621"/>
                    <a:pt x="5655" y="5275"/>
                  </a:cubicBezTo>
                  <a:cubicBezTo>
                    <a:pt x="5724" y="5161"/>
                    <a:pt x="5617" y="5025"/>
                    <a:pt x="5492" y="5025"/>
                  </a:cubicBezTo>
                  <a:cubicBezTo>
                    <a:pt x="5487" y="5025"/>
                    <a:pt x="5482" y="5025"/>
                    <a:pt x="5477" y="5025"/>
                  </a:cubicBezTo>
                  <a:cubicBezTo>
                    <a:pt x="5477" y="5025"/>
                    <a:pt x="5405" y="5037"/>
                    <a:pt x="5358" y="5097"/>
                  </a:cubicBezTo>
                  <a:lnTo>
                    <a:pt x="5084" y="5561"/>
                  </a:lnTo>
                  <a:cubicBezTo>
                    <a:pt x="5068" y="5584"/>
                    <a:pt x="5043" y="5603"/>
                    <a:pt x="5014" y="5603"/>
                  </a:cubicBezTo>
                  <a:cubicBezTo>
                    <a:pt x="4998" y="5603"/>
                    <a:pt x="4982" y="5597"/>
                    <a:pt x="4965" y="5585"/>
                  </a:cubicBezTo>
                  <a:cubicBezTo>
                    <a:pt x="3977" y="5013"/>
                    <a:pt x="3798" y="4906"/>
                    <a:pt x="3762" y="4883"/>
                  </a:cubicBezTo>
                  <a:lnTo>
                    <a:pt x="3762" y="4335"/>
                  </a:lnTo>
                  <a:cubicBezTo>
                    <a:pt x="3881" y="4156"/>
                    <a:pt x="3881" y="4073"/>
                    <a:pt x="3977" y="4073"/>
                  </a:cubicBezTo>
                  <a:cubicBezTo>
                    <a:pt x="3979" y="4073"/>
                    <a:pt x="3981" y="4073"/>
                    <a:pt x="3982" y="4073"/>
                  </a:cubicBezTo>
                  <a:cubicBezTo>
                    <a:pt x="4010" y="4073"/>
                    <a:pt x="4031" y="4094"/>
                    <a:pt x="5239" y="4787"/>
                  </a:cubicBezTo>
                  <a:cubicBezTo>
                    <a:pt x="5261" y="4798"/>
                    <a:pt x="5286" y="4804"/>
                    <a:pt x="5313" y="4804"/>
                  </a:cubicBezTo>
                  <a:cubicBezTo>
                    <a:pt x="5371" y="4804"/>
                    <a:pt x="5432" y="4777"/>
                    <a:pt x="5465" y="4728"/>
                  </a:cubicBezTo>
                  <a:cubicBezTo>
                    <a:pt x="5501" y="4644"/>
                    <a:pt x="5477" y="4549"/>
                    <a:pt x="5405" y="4502"/>
                  </a:cubicBezTo>
                  <a:lnTo>
                    <a:pt x="4179" y="3787"/>
                  </a:lnTo>
                  <a:cubicBezTo>
                    <a:pt x="4120" y="3751"/>
                    <a:pt x="4048" y="3728"/>
                    <a:pt x="3977" y="3728"/>
                  </a:cubicBezTo>
                  <a:cubicBezTo>
                    <a:pt x="3893" y="3728"/>
                    <a:pt x="3822" y="3740"/>
                    <a:pt x="3762" y="3787"/>
                  </a:cubicBezTo>
                  <a:lnTo>
                    <a:pt x="3762" y="2894"/>
                  </a:lnTo>
                  <a:lnTo>
                    <a:pt x="4834" y="1049"/>
                  </a:lnTo>
                  <a:cubicBezTo>
                    <a:pt x="4915" y="910"/>
                    <a:pt x="5075" y="822"/>
                    <a:pt x="5240" y="822"/>
                  </a:cubicBezTo>
                  <a:cubicBezTo>
                    <a:pt x="5316" y="822"/>
                    <a:pt x="5394" y="841"/>
                    <a:pt x="5465" y="882"/>
                  </a:cubicBezTo>
                  <a:lnTo>
                    <a:pt x="6477" y="1465"/>
                  </a:lnTo>
                  <a:cubicBezTo>
                    <a:pt x="6499" y="1480"/>
                    <a:pt x="6525" y="1487"/>
                    <a:pt x="6552" y="1487"/>
                  </a:cubicBezTo>
                  <a:cubicBezTo>
                    <a:pt x="6609" y="1487"/>
                    <a:pt x="6667" y="1455"/>
                    <a:pt x="6691" y="1406"/>
                  </a:cubicBezTo>
                  <a:cubicBezTo>
                    <a:pt x="6739" y="1334"/>
                    <a:pt x="6715" y="1227"/>
                    <a:pt x="6632" y="1180"/>
                  </a:cubicBezTo>
                  <a:lnTo>
                    <a:pt x="5620" y="608"/>
                  </a:lnTo>
                  <a:cubicBezTo>
                    <a:pt x="5496" y="536"/>
                    <a:pt x="5359" y="502"/>
                    <a:pt x="5223" y="502"/>
                  </a:cubicBezTo>
                  <a:cubicBezTo>
                    <a:pt x="4954" y="502"/>
                    <a:pt x="4691" y="637"/>
                    <a:pt x="4548" y="882"/>
                  </a:cubicBezTo>
                  <a:lnTo>
                    <a:pt x="3774" y="2239"/>
                  </a:lnTo>
                  <a:lnTo>
                    <a:pt x="3774" y="799"/>
                  </a:lnTo>
                  <a:cubicBezTo>
                    <a:pt x="3774" y="370"/>
                    <a:pt x="3417" y="13"/>
                    <a:pt x="2988" y="13"/>
                  </a:cubicBezTo>
                  <a:lnTo>
                    <a:pt x="2572" y="13"/>
                  </a:lnTo>
                  <a:cubicBezTo>
                    <a:pt x="2488" y="13"/>
                    <a:pt x="2405" y="84"/>
                    <a:pt x="2405" y="168"/>
                  </a:cubicBezTo>
                  <a:cubicBezTo>
                    <a:pt x="2405" y="263"/>
                    <a:pt x="2488" y="334"/>
                    <a:pt x="2572" y="334"/>
                  </a:cubicBezTo>
                  <a:lnTo>
                    <a:pt x="2988" y="334"/>
                  </a:lnTo>
                  <a:cubicBezTo>
                    <a:pt x="3239" y="334"/>
                    <a:pt x="3453" y="549"/>
                    <a:pt x="3453" y="799"/>
                  </a:cubicBezTo>
                  <a:lnTo>
                    <a:pt x="3453" y="2823"/>
                  </a:lnTo>
                  <a:lnTo>
                    <a:pt x="3453" y="3489"/>
                  </a:lnTo>
                  <a:lnTo>
                    <a:pt x="3453" y="4216"/>
                  </a:lnTo>
                  <a:cubicBezTo>
                    <a:pt x="3453" y="8966"/>
                    <a:pt x="3477" y="9574"/>
                    <a:pt x="3417" y="9847"/>
                  </a:cubicBezTo>
                  <a:cubicBezTo>
                    <a:pt x="3381" y="10026"/>
                    <a:pt x="3298" y="10205"/>
                    <a:pt x="3203" y="10336"/>
                  </a:cubicBezTo>
                  <a:cubicBezTo>
                    <a:pt x="3167" y="10371"/>
                    <a:pt x="3143" y="10407"/>
                    <a:pt x="3108" y="10455"/>
                  </a:cubicBezTo>
                  <a:cubicBezTo>
                    <a:pt x="2858" y="10717"/>
                    <a:pt x="2512" y="10871"/>
                    <a:pt x="2143" y="10871"/>
                  </a:cubicBezTo>
                  <a:lnTo>
                    <a:pt x="1655" y="10871"/>
                  </a:lnTo>
                  <a:cubicBezTo>
                    <a:pt x="917" y="10871"/>
                    <a:pt x="321" y="10276"/>
                    <a:pt x="321" y="9550"/>
                  </a:cubicBezTo>
                  <a:lnTo>
                    <a:pt x="321" y="799"/>
                  </a:lnTo>
                  <a:cubicBezTo>
                    <a:pt x="321" y="549"/>
                    <a:pt x="536" y="334"/>
                    <a:pt x="786" y="334"/>
                  </a:cubicBezTo>
                  <a:lnTo>
                    <a:pt x="1953" y="334"/>
                  </a:lnTo>
                  <a:cubicBezTo>
                    <a:pt x="2036" y="334"/>
                    <a:pt x="2107" y="263"/>
                    <a:pt x="2107" y="168"/>
                  </a:cubicBezTo>
                  <a:cubicBezTo>
                    <a:pt x="2107" y="84"/>
                    <a:pt x="2036" y="1"/>
                    <a:pt x="1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2"/>
            <p:cNvSpPr/>
            <p:nvPr/>
          </p:nvSpPr>
          <p:spPr>
            <a:xfrm>
              <a:off x="1605630" y="4063935"/>
              <a:ext cx="46976" cy="76523"/>
            </a:xfrm>
            <a:custGeom>
              <a:avLst/>
              <a:gdLst/>
              <a:ahLst/>
              <a:cxnLst/>
              <a:rect l="l" t="t" r="r" b="b"/>
              <a:pathLst>
                <a:path w="1477" h="2406" extrusionOk="0">
                  <a:moveTo>
                    <a:pt x="417" y="0"/>
                  </a:moveTo>
                  <a:cubicBezTo>
                    <a:pt x="179" y="0"/>
                    <a:pt x="0" y="191"/>
                    <a:pt x="0" y="417"/>
                  </a:cubicBezTo>
                  <a:lnTo>
                    <a:pt x="0" y="2001"/>
                  </a:lnTo>
                  <a:cubicBezTo>
                    <a:pt x="0" y="2239"/>
                    <a:pt x="191" y="2405"/>
                    <a:pt x="417" y="2405"/>
                  </a:cubicBezTo>
                  <a:lnTo>
                    <a:pt x="953" y="2405"/>
                  </a:lnTo>
                  <a:cubicBezTo>
                    <a:pt x="1036" y="2405"/>
                    <a:pt x="1119" y="2334"/>
                    <a:pt x="1119" y="2251"/>
                  </a:cubicBezTo>
                  <a:cubicBezTo>
                    <a:pt x="1119" y="2155"/>
                    <a:pt x="1036" y="2084"/>
                    <a:pt x="953" y="2084"/>
                  </a:cubicBezTo>
                  <a:lnTo>
                    <a:pt x="417" y="2084"/>
                  </a:lnTo>
                  <a:cubicBezTo>
                    <a:pt x="369" y="2084"/>
                    <a:pt x="322" y="2036"/>
                    <a:pt x="322" y="1989"/>
                  </a:cubicBezTo>
                  <a:lnTo>
                    <a:pt x="322" y="417"/>
                  </a:lnTo>
                  <a:cubicBezTo>
                    <a:pt x="322" y="369"/>
                    <a:pt x="369" y="322"/>
                    <a:pt x="417" y="322"/>
                  </a:cubicBezTo>
                  <a:lnTo>
                    <a:pt x="1060" y="322"/>
                  </a:lnTo>
                  <a:cubicBezTo>
                    <a:pt x="1096" y="322"/>
                    <a:pt x="1143" y="369"/>
                    <a:pt x="1143" y="417"/>
                  </a:cubicBezTo>
                  <a:lnTo>
                    <a:pt x="1143" y="1834"/>
                  </a:lnTo>
                  <a:cubicBezTo>
                    <a:pt x="1143" y="1917"/>
                    <a:pt x="1215" y="1989"/>
                    <a:pt x="1310" y="1989"/>
                  </a:cubicBezTo>
                  <a:cubicBezTo>
                    <a:pt x="1393" y="1989"/>
                    <a:pt x="1477" y="1917"/>
                    <a:pt x="1477" y="1834"/>
                  </a:cubicBezTo>
                  <a:lnTo>
                    <a:pt x="1477" y="417"/>
                  </a:lnTo>
                  <a:cubicBezTo>
                    <a:pt x="1477" y="179"/>
                    <a:pt x="1274" y="0"/>
                    <a:pt x="1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2"/>
            <p:cNvSpPr/>
            <p:nvPr/>
          </p:nvSpPr>
          <p:spPr>
            <a:xfrm>
              <a:off x="1582158" y="4065462"/>
              <a:ext cx="10623" cy="45449"/>
            </a:xfrm>
            <a:custGeom>
              <a:avLst/>
              <a:gdLst/>
              <a:ahLst/>
              <a:cxnLst/>
              <a:rect l="l" t="t" r="r" b="b"/>
              <a:pathLst>
                <a:path w="334" h="1429" extrusionOk="0">
                  <a:moveTo>
                    <a:pt x="167" y="0"/>
                  </a:moveTo>
                  <a:cubicBezTo>
                    <a:pt x="83" y="0"/>
                    <a:pt x="0" y="71"/>
                    <a:pt x="0" y="167"/>
                  </a:cubicBezTo>
                  <a:lnTo>
                    <a:pt x="0" y="1262"/>
                  </a:lnTo>
                  <a:cubicBezTo>
                    <a:pt x="0" y="1357"/>
                    <a:pt x="83" y="1429"/>
                    <a:pt x="167" y="1429"/>
                  </a:cubicBezTo>
                  <a:cubicBezTo>
                    <a:pt x="262" y="1429"/>
                    <a:pt x="333" y="1357"/>
                    <a:pt x="333" y="1262"/>
                  </a:cubicBezTo>
                  <a:lnTo>
                    <a:pt x="333" y="167"/>
                  </a:lnTo>
                  <a:cubicBezTo>
                    <a:pt x="333" y="71"/>
                    <a:pt x="262"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2"/>
            <p:cNvSpPr/>
            <p:nvPr/>
          </p:nvSpPr>
          <p:spPr>
            <a:xfrm>
              <a:off x="1582158" y="4121884"/>
              <a:ext cx="10623" cy="17429"/>
            </a:xfrm>
            <a:custGeom>
              <a:avLst/>
              <a:gdLst/>
              <a:ahLst/>
              <a:cxnLst/>
              <a:rect l="l" t="t" r="r" b="b"/>
              <a:pathLst>
                <a:path w="334" h="548" extrusionOk="0">
                  <a:moveTo>
                    <a:pt x="167" y="0"/>
                  </a:moveTo>
                  <a:cubicBezTo>
                    <a:pt x="83" y="0"/>
                    <a:pt x="0" y="71"/>
                    <a:pt x="0" y="155"/>
                  </a:cubicBezTo>
                  <a:lnTo>
                    <a:pt x="0" y="381"/>
                  </a:lnTo>
                  <a:cubicBezTo>
                    <a:pt x="0" y="476"/>
                    <a:pt x="83" y="548"/>
                    <a:pt x="167" y="548"/>
                  </a:cubicBezTo>
                  <a:cubicBezTo>
                    <a:pt x="262" y="548"/>
                    <a:pt x="333" y="476"/>
                    <a:pt x="333" y="381"/>
                  </a:cubicBezTo>
                  <a:lnTo>
                    <a:pt x="333" y="155"/>
                  </a:lnTo>
                  <a:cubicBezTo>
                    <a:pt x="333" y="71"/>
                    <a:pt x="262"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2"/>
            <p:cNvSpPr/>
            <p:nvPr/>
          </p:nvSpPr>
          <p:spPr>
            <a:xfrm>
              <a:off x="1497684" y="4121884"/>
              <a:ext cx="10273" cy="17429"/>
            </a:xfrm>
            <a:custGeom>
              <a:avLst/>
              <a:gdLst/>
              <a:ahLst/>
              <a:cxnLst/>
              <a:rect l="l" t="t" r="r" b="b"/>
              <a:pathLst>
                <a:path w="323" h="548" extrusionOk="0">
                  <a:moveTo>
                    <a:pt x="168" y="0"/>
                  </a:moveTo>
                  <a:cubicBezTo>
                    <a:pt x="72" y="0"/>
                    <a:pt x="1" y="71"/>
                    <a:pt x="1" y="155"/>
                  </a:cubicBezTo>
                  <a:lnTo>
                    <a:pt x="1" y="381"/>
                  </a:lnTo>
                  <a:cubicBezTo>
                    <a:pt x="1" y="476"/>
                    <a:pt x="72" y="548"/>
                    <a:pt x="168" y="548"/>
                  </a:cubicBezTo>
                  <a:cubicBezTo>
                    <a:pt x="251" y="548"/>
                    <a:pt x="322" y="476"/>
                    <a:pt x="322" y="381"/>
                  </a:cubicBezTo>
                  <a:lnTo>
                    <a:pt x="322" y="155"/>
                  </a:lnTo>
                  <a:cubicBezTo>
                    <a:pt x="322" y="71"/>
                    <a:pt x="251" y="0"/>
                    <a:pt x="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2"/>
            <p:cNvSpPr/>
            <p:nvPr/>
          </p:nvSpPr>
          <p:spPr>
            <a:xfrm>
              <a:off x="1360604" y="4091574"/>
              <a:ext cx="43986" cy="43573"/>
            </a:xfrm>
            <a:custGeom>
              <a:avLst/>
              <a:gdLst/>
              <a:ahLst/>
              <a:cxnLst/>
              <a:rect l="l" t="t" r="r" b="b"/>
              <a:pathLst>
                <a:path w="1383" h="1370" extrusionOk="0">
                  <a:moveTo>
                    <a:pt x="691" y="322"/>
                  </a:moveTo>
                  <a:cubicBezTo>
                    <a:pt x="882" y="322"/>
                    <a:pt x="1049" y="489"/>
                    <a:pt x="1049" y="679"/>
                  </a:cubicBezTo>
                  <a:cubicBezTo>
                    <a:pt x="1049" y="870"/>
                    <a:pt x="882" y="1036"/>
                    <a:pt x="691" y="1036"/>
                  </a:cubicBezTo>
                  <a:cubicBezTo>
                    <a:pt x="501" y="1036"/>
                    <a:pt x="334" y="870"/>
                    <a:pt x="334" y="679"/>
                  </a:cubicBezTo>
                  <a:cubicBezTo>
                    <a:pt x="334" y="489"/>
                    <a:pt x="501" y="322"/>
                    <a:pt x="691" y="322"/>
                  </a:cubicBezTo>
                  <a:close/>
                  <a:moveTo>
                    <a:pt x="691" y="1"/>
                  </a:moveTo>
                  <a:cubicBezTo>
                    <a:pt x="322" y="1"/>
                    <a:pt x="1" y="310"/>
                    <a:pt x="1" y="679"/>
                  </a:cubicBezTo>
                  <a:cubicBezTo>
                    <a:pt x="1" y="1048"/>
                    <a:pt x="322" y="1370"/>
                    <a:pt x="691" y="1370"/>
                  </a:cubicBezTo>
                  <a:cubicBezTo>
                    <a:pt x="1061" y="1370"/>
                    <a:pt x="1382" y="1048"/>
                    <a:pt x="1382" y="679"/>
                  </a:cubicBezTo>
                  <a:cubicBezTo>
                    <a:pt x="1382" y="310"/>
                    <a:pt x="1061" y="1"/>
                    <a:pt x="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2"/>
            <p:cNvSpPr/>
            <p:nvPr/>
          </p:nvSpPr>
          <p:spPr>
            <a:xfrm>
              <a:off x="1344320" y="3832172"/>
              <a:ext cx="76523" cy="46626"/>
            </a:xfrm>
            <a:custGeom>
              <a:avLst/>
              <a:gdLst/>
              <a:ahLst/>
              <a:cxnLst/>
              <a:rect l="l" t="t" r="r" b="b"/>
              <a:pathLst>
                <a:path w="2406" h="1466" extrusionOk="0">
                  <a:moveTo>
                    <a:pt x="418" y="1"/>
                  </a:moveTo>
                  <a:cubicBezTo>
                    <a:pt x="180" y="1"/>
                    <a:pt x="1" y="191"/>
                    <a:pt x="1" y="417"/>
                  </a:cubicBezTo>
                  <a:lnTo>
                    <a:pt x="1" y="1049"/>
                  </a:lnTo>
                  <a:cubicBezTo>
                    <a:pt x="1" y="1287"/>
                    <a:pt x="191" y="1465"/>
                    <a:pt x="418" y="1465"/>
                  </a:cubicBezTo>
                  <a:lnTo>
                    <a:pt x="1989" y="1465"/>
                  </a:lnTo>
                  <a:cubicBezTo>
                    <a:pt x="2227" y="1465"/>
                    <a:pt x="2406" y="1275"/>
                    <a:pt x="2406" y="1049"/>
                  </a:cubicBezTo>
                  <a:lnTo>
                    <a:pt x="2406" y="513"/>
                  </a:lnTo>
                  <a:cubicBezTo>
                    <a:pt x="2406" y="429"/>
                    <a:pt x="2335" y="358"/>
                    <a:pt x="2251" y="358"/>
                  </a:cubicBezTo>
                  <a:cubicBezTo>
                    <a:pt x="2156" y="358"/>
                    <a:pt x="2085" y="429"/>
                    <a:pt x="2085" y="513"/>
                  </a:cubicBezTo>
                  <a:lnTo>
                    <a:pt x="2085" y="1049"/>
                  </a:lnTo>
                  <a:cubicBezTo>
                    <a:pt x="2085" y="1096"/>
                    <a:pt x="2037" y="1144"/>
                    <a:pt x="1989" y="1144"/>
                  </a:cubicBezTo>
                  <a:lnTo>
                    <a:pt x="418" y="1144"/>
                  </a:lnTo>
                  <a:cubicBezTo>
                    <a:pt x="370" y="1144"/>
                    <a:pt x="322" y="1096"/>
                    <a:pt x="322" y="1049"/>
                  </a:cubicBezTo>
                  <a:lnTo>
                    <a:pt x="322" y="417"/>
                  </a:lnTo>
                  <a:cubicBezTo>
                    <a:pt x="322" y="370"/>
                    <a:pt x="370" y="322"/>
                    <a:pt x="418" y="322"/>
                  </a:cubicBezTo>
                  <a:lnTo>
                    <a:pt x="1823" y="322"/>
                  </a:lnTo>
                  <a:cubicBezTo>
                    <a:pt x="1918" y="322"/>
                    <a:pt x="1989" y="251"/>
                    <a:pt x="1989" y="156"/>
                  </a:cubicBezTo>
                  <a:cubicBezTo>
                    <a:pt x="1989" y="72"/>
                    <a:pt x="1918" y="1"/>
                    <a:pt x="1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2"/>
            <p:cNvSpPr/>
            <p:nvPr/>
          </p:nvSpPr>
          <p:spPr>
            <a:xfrm>
              <a:off x="1401887" y="3891648"/>
              <a:ext cx="17843" cy="10623"/>
            </a:xfrm>
            <a:custGeom>
              <a:avLst/>
              <a:gdLst/>
              <a:ahLst/>
              <a:cxnLst/>
              <a:rect l="l" t="t" r="r" b="b"/>
              <a:pathLst>
                <a:path w="561" h="334" extrusionOk="0">
                  <a:moveTo>
                    <a:pt x="167" y="0"/>
                  </a:moveTo>
                  <a:cubicBezTo>
                    <a:pt x="72" y="0"/>
                    <a:pt x="1" y="71"/>
                    <a:pt x="1" y="167"/>
                  </a:cubicBezTo>
                  <a:cubicBezTo>
                    <a:pt x="1" y="250"/>
                    <a:pt x="72" y="333"/>
                    <a:pt x="167" y="333"/>
                  </a:cubicBezTo>
                  <a:lnTo>
                    <a:pt x="394" y="333"/>
                  </a:lnTo>
                  <a:cubicBezTo>
                    <a:pt x="477" y="333"/>
                    <a:pt x="560" y="250"/>
                    <a:pt x="560" y="167"/>
                  </a:cubicBezTo>
                  <a:cubicBezTo>
                    <a:pt x="560" y="71"/>
                    <a:pt x="477" y="0"/>
                    <a:pt x="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2"/>
            <p:cNvSpPr/>
            <p:nvPr/>
          </p:nvSpPr>
          <p:spPr>
            <a:xfrm>
              <a:off x="1345465" y="3891648"/>
              <a:ext cx="45863" cy="10623"/>
            </a:xfrm>
            <a:custGeom>
              <a:avLst/>
              <a:gdLst/>
              <a:ahLst/>
              <a:cxnLst/>
              <a:rect l="l" t="t" r="r" b="b"/>
              <a:pathLst>
                <a:path w="1442" h="334" extrusionOk="0">
                  <a:moveTo>
                    <a:pt x="167" y="0"/>
                  </a:moveTo>
                  <a:cubicBezTo>
                    <a:pt x="84" y="0"/>
                    <a:pt x="1" y="71"/>
                    <a:pt x="1" y="167"/>
                  </a:cubicBezTo>
                  <a:cubicBezTo>
                    <a:pt x="1" y="250"/>
                    <a:pt x="84" y="333"/>
                    <a:pt x="167" y="333"/>
                  </a:cubicBezTo>
                  <a:lnTo>
                    <a:pt x="1275" y="333"/>
                  </a:lnTo>
                  <a:cubicBezTo>
                    <a:pt x="1358" y="333"/>
                    <a:pt x="1441" y="250"/>
                    <a:pt x="1441" y="167"/>
                  </a:cubicBezTo>
                  <a:cubicBezTo>
                    <a:pt x="1441" y="71"/>
                    <a:pt x="1358" y="0"/>
                    <a:pt x="1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2"/>
            <p:cNvSpPr/>
            <p:nvPr/>
          </p:nvSpPr>
          <p:spPr>
            <a:xfrm>
              <a:off x="1343588" y="3917378"/>
              <a:ext cx="77254" cy="46626"/>
            </a:xfrm>
            <a:custGeom>
              <a:avLst/>
              <a:gdLst/>
              <a:ahLst/>
              <a:cxnLst/>
              <a:rect l="l" t="t" r="r" b="b"/>
              <a:pathLst>
                <a:path w="2429" h="1466" extrusionOk="0">
                  <a:moveTo>
                    <a:pt x="417" y="1"/>
                  </a:moveTo>
                  <a:cubicBezTo>
                    <a:pt x="179" y="1"/>
                    <a:pt x="0" y="191"/>
                    <a:pt x="0" y="417"/>
                  </a:cubicBezTo>
                  <a:lnTo>
                    <a:pt x="0" y="1048"/>
                  </a:lnTo>
                  <a:cubicBezTo>
                    <a:pt x="0" y="1287"/>
                    <a:pt x="203" y="1465"/>
                    <a:pt x="417" y="1465"/>
                  </a:cubicBezTo>
                  <a:lnTo>
                    <a:pt x="2000" y="1465"/>
                  </a:lnTo>
                  <a:cubicBezTo>
                    <a:pt x="2239" y="1465"/>
                    <a:pt x="2417" y="1275"/>
                    <a:pt x="2417" y="1048"/>
                  </a:cubicBezTo>
                  <a:lnTo>
                    <a:pt x="2417" y="513"/>
                  </a:lnTo>
                  <a:cubicBezTo>
                    <a:pt x="2429" y="417"/>
                    <a:pt x="2358" y="334"/>
                    <a:pt x="2274" y="334"/>
                  </a:cubicBezTo>
                  <a:cubicBezTo>
                    <a:pt x="2250" y="334"/>
                    <a:pt x="2239" y="334"/>
                    <a:pt x="2215" y="358"/>
                  </a:cubicBezTo>
                  <a:cubicBezTo>
                    <a:pt x="2155" y="370"/>
                    <a:pt x="2096" y="441"/>
                    <a:pt x="2096" y="513"/>
                  </a:cubicBezTo>
                  <a:lnTo>
                    <a:pt x="2096" y="1048"/>
                  </a:lnTo>
                  <a:cubicBezTo>
                    <a:pt x="2096" y="1096"/>
                    <a:pt x="2048" y="1144"/>
                    <a:pt x="2000" y="1144"/>
                  </a:cubicBezTo>
                  <a:lnTo>
                    <a:pt x="417" y="1144"/>
                  </a:lnTo>
                  <a:cubicBezTo>
                    <a:pt x="381" y="1144"/>
                    <a:pt x="334" y="1096"/>
                    <a:pt x="334" y="1048"/>
                  </a:cubicBezTo>
                  <a:lnTo>
                    <a:pt x="334" y="417"/>
                  </a:lnTo>
                  <a:cubicBezTo>
                    <a:pt x="334" y="370"/>
                    <a:pt x="381" y="322"/>
                    <a:pt x="417" y="322"/>
                  </a:cubicBezTo>
                  <a:lnTo>
                    <a:pt x="1834" y="322"/>
                  </a:lnTo>
                  <a:cubicBezTo>
                    <a:pt x="1929" y="322"/>
                    <a:pt x="2000" y="251"/>
                    <a:pt x="2000" y="155"/>
                  </a:cubicBezTo>
                  <a:cubicBezTo>
                    <a:pt x="2000" y="72"/>
                    <a:pt x="1929" y="1"/>
                    <a:pt x="1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2"/>
            <p:cNvSpPr/>
            <p:nvPr/>
          </p:nvSpPr>
          <p:spPr>
            <a:xfrm>
              <a:off x="1401887" y="3976471"/>
              <a:ext cx="17843" cy="10241"/>
            </a:xfrm>
            <a:custGeom>
              <a:avLst/>
              <a:gdLst/>
              <a:ahLst/>
              <a:cxnLst/>
              <a:rect l="l" t="t" r="r" b="b"/>
              <a:pathLst>
                <a:path w="561" h="322" extrusionOk="0">
                  <a:moveTo>
                    <a:pt x="167" y="0"/>
                  </a:moveTo>
                  <a:cubicBezTo>
                    <a:pt x="72" y="0"/>
                    <a:pt x="1" y="71"/>
                    <a:pt x="1" y="167"/>
                  </a:cubicBezTo>
                  <a:cubicBezTo>
                    <a:pt x="1" y="250"/>
                    <a:pt x="72" y="322"/>
                    <a:pt x="167" y="322"/>
                  </a:cubicBezTo>
                  <a:lnTo>
                    <a:pt x="394" y="322"/>
                  </a:lnTo>
                  <a:cubicBezTo>
                    <a:pt x="477" y="322"/>
                    <a:pt x="560" y="250"/>
                    <a:pt x="560" y="167"/>
                  </a:cubicBezTo>
                  <a:cubicBezTo>
                    <a:pt x="560" y="71"/>
                    <a:pt x="477" y="0"/>
                    <a:pt x="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2"/>
            <p:cNvSpPr/>
            <p:nvPr/>
          </p:nvSpPr>
          <p:spPr>
            <a:xfrm>
              <a:off x="1345465" y="3976471"/>
              <a:ext cx="45863" cy="10241"/>
            </a:xfrm>
            <a:custGeom>
              <a:avLst/>
              <a:gdLst/>
              <a:ahLst/>
              <a:cxnLst/>
              <a:rect l="l" t="t" r="r" b="b"/>
              <a:pathLst>
                <a:path w="1442" h="322" extrusionOk="0">
                  <a:moveTo>
                    <a:pt x="167" y="0"/>
                  </a:moveTo>
                  <a:cubicBezTo>
                    <a:pt x="84" y="0"/>
                    <a:pt x="1" y="71"/>
                    <a:pt x="1" y="167"/>
                  </a:cubicBezTo>
                  <a:cubicBezTo>
                    <a:pt x="1" y="250"/>
                    <a:pt x="84" y="322"/>
                    <a:pt x="167" y="322"/>
                  </a:cubicBezTo>
                  <a:lnTo>
                    <a:pt x="1275" y="322"/>
                  </a:lnTo>
                  <a:cubicBezTo>
                    <a:pt x="1358" y="322"/>
                    <a:pt x="1441" y="250"/>
                    <a:pt x="1441" y="167"/>
                  </a:cubicBezTo>
                  <a:cubicBezTo>
                    <a:pt x="1441" y="71"/>
                    <a:pt x="1382" y="0"/>
                    <a:pt x="1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2"/>
            <p:cNvSpPr/>
            <p:nvPr/>
          </p:nvSpPr>
          <p:spPr>
            <a:xfrm>
              <a:off x="1343588" y="4001057"/>
              <a:ext cx="77636" cy="46626"/>
            </a:xfrm>
            <a:custGeom>
              <a:avLst/>
              <a:gdLst/>
              <a:ahLst/>
              <a:cxnLst/>
              <a:rect l="l" t="t" r="r" b="b"/>
              <a:pathLst>
                <a:path w="2441" h="1466" extrusionOk="0">
                  <a:moveTo>
                    <a:pt x="417" y="1"/>
                  </a:moveTo>
                  <a:cubicBezTo>
                    <a:pt x="179" y="1"/>
                    <a:pt x="0" y="191"/>
                    <a:pt x="0" y="418"/>
                  </a:cubicBezTo>
                  <a:lnTo>
                    <a:pt x="0" y="1049"/>
                  </a:lnTo>
                  <a:cubicBezTo>
                    <a:pt x="0" y="1156"/>
                    <a:pt x="48" y="1263"/>
                    <a:pt x="107" y="1334"/>
                  </a:cubicBezTo>
                  <a:cubicBezTo>
                    <a:pt x="179" y="1430"/>
                    <a:pt x="298" y="1465"/>
                    <a:pt x="417" y="1465"/>
                  </a:cubicBezTo>
                  <a:lnTo>
                    <a:pt x="2000" y="1465"/>
                  </a:lnTo>
                  <a:cubicBezTo>
                    <a:pt x="2131" y="1465"/>
                    <a:pt x="2239" y="1406"/>
                    <a:pt x="2310" y="1323"/>
                  </a:cubicBezTo>
                  <a:cubicBezTo>
                    <a:pt x="2310" y="1323"/>
                    <a:pt x="2417" y="1203"/>
                    <a:pt x="2417" y="1049"/>
                  </a:cubicBezTo>
                  <a:cubicBezTo>
                    <a:pt x="2417" y="525"/>
                    <a:pt x="2441" y="489"/>
                    <a:pt x="2405" y="430"/>
                  </a:cubicBezTo>
                  <a:cubicBezTo>
                    <a:pt x="2370" y="381"/>
                    <a:pt x="2317" y="358"/>
                    <a:pt x="2266" y="358"/>
                  </a:cubicBezTo>
                  <a:cubicBezTo>
                    <a:pt x="2179" y="358"/>
                    <a:pt x="2096" y="421"/>
                    <a:pt x="2096" y="525"/>
                  </a:cubicBezTo>
                  <a:lnTo>
                    <a:pt x="2096" y="1061"/>
                  </a:lnTo>
                  <a:cubicBezTo>
                    <a:pt x="2096" y="1096"/>
                    <a:pt x="2048" y="1144"/>
                    <a:pt x="2000" y="1144"/>
                  </a:cubicBezTo>
                  <a:lnTo>
                    <a:pt x="417" y="1144"/>
                  </a:lnTo>
                  <a:cubicBezTo>
                    <a:pt x="381" y="1144"/>
                    <a:pt x="334" y="1096"/>
                    <a:pt x="334" y="1061"/>
                  </a:cubicBezTo>
                  <a:lnTo>
                    <a:pt x="334" y="418"/>
                  </a:lnTo>
                  <a:cubicBezTo>
                    <a:pt x="334" y="370"/>
                    <a:pt x="381" y="322"/>
                    <a:pt x="417" y="322"/>
                  </a:cubicBezTo>
                  <a:lnTo>
                    <a:pt x="1834" y="322"/>
                  </a:lnTo>
                  <a:cubicBezTo>
                    <a:pt x="1893" y="322"/>
                    <a:pt x="1965" y="287"/>
                    <a:pt x="1988" y="227"/>
                  </a:cubicBezTo>
                  <a:cubicBezTo>
                    <a:pt x="2024" y="120"/>
                    <a:pt x="1941" y="1"/>
                    <a:pt x="1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2"/>
            <p:cNvSpPr/>
            <p:nvPr/>
          </p:nvSpPr>
          <p:spPr>
            <a:xfrm>
              <a:off x="1344702" y="4060150"/>
              <a:ext cx="46626" cy="10623"/>
            </a:xfrm>
            <a:custGeom>
              <a:avLst/>
              <a:gdLst/>
              <a:ahLst/>
              <a:cxnLst/>
              <a:rect l="l" t="t" r="r" b="b"/>
              <a:pathLst>
                <a:path w="1466" h="334" extrusionOk="0">
                  <a:moveTo>
                    <a:pt x="168" y="0"/>
                  </a:moveTo>
                  <a:cubicBezTo>
                    <a:pt x="108" y="12"/>
                    <a:pt x="60" y="48"/>
                    <a:pt x="48" y="96"/>
                  </a:cubicBezTo>
                  <a:cubicBezTo>
                    <a:pt x="1" y="191"/>
                    <a:pt x="72" y="334"/>
                    <a:pt x="191" y="334"/>
                  </a:cubicBezTo>
                  <a:lnTo>
                    <a:pt x="1299" y="334"/>
                  </a:lnTo>
                  <a:cubicBezTo>
                    <a:pt x="1382" y="334"/>
                    <a:pt x="1453" y="250"/>
                    <a:pt x="1453" y="167"/>
                  </a:cubicBezTo>
                  <a:cubicBezTo>
                    <a:pt x="1465" y="72"/>
                    <a:pt x="1382" y="0"/>
                    <a:pt x="1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2"/>
            <p:cNvSpPr/>
            <p:nvPr/>
          </p:nvSpPr>
          <p:spPr>
            <a:xfrm>
              <a:off x="1401887" y="4060150"/>
              <a:ext cx="17843" cy="10623"/>
            </a:xfrm>
            <a:custGeom>
              <a:avLst/>
              <a:gdLst/>
              <a:ahLst/>
              <a:cxnLst/>
              <a:rect l="l" t="t" r="r" b="b"/>
              <a:pathLst>
                <a:path w="561" h="334" extrusionOk="0">
                  <a:moveTo>
                    <a:pt x="167" y="0"/>
                  </a:moveTo>
                  <a:cubicBezTo>
                    <a:pt x="72" y="0"/>
                    <a:pt x="1" y="72"/>
                    <a:pt x="1" y="167"/>
                  </a:cubicBezTo>
                  <a:cubicBezTo>
                    <a:pt x="1" y="250"/>
                    <a:pt x="72" y="334"/>
                    <a:pt x="167" y="334"/>
                  </a:cubicBezTo>
                  <a:lnTo>
                    <a:pt x="394" y="334"/>
                  </a:lnTo>
                  <a:cubicBezTo>
                    <a:pt x="477" y="334"/>
                    <a:pt x="560" y="250"/>
                    <a:pt x="560" y="167"/>
                  </a:cubicBezTo>
                  <a:cubicBezTo>
                    <a:pt x="560" y="72"/>
                    <a:pt x="477" y="0"/>
                    <a:pt x="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2"/>
            <p:cNvSpPr/>
            <p:nvPr/>
          </p:nvSpPr>
          <p:spPr>
            <a:xfrm>
              <a:off x="1563584" y="3936365"/>
              <a:ext cx="67077" cy="80276"/>
            </a:xfrm>
            <a:custGeom>
              <a:avLst/>
              <a:gdLst/>
              <a:ahLst/>
              <a:cxnLst/>
              <a:rect l="l" t="t" r="r" b="b"/>
              <a:pathLst>
                <a:path w="2109" h="2524" extrusionOk="0">
                  <a:moveTo>
                    <a:pt x="986" y="0"/>
                  </a:moveTo>
                  <a:cubicBezTo>
                    <a:pt x="915" y="0"/>
                    <a:pt x="842" y="19"/>
                    <a:pt x="775" y="59"/>
                  </a:cubicBezTo>
                  <a:lnTo>
                    <a:pt x="203" y="380"/>
                  </a:lnTo>
                  <a:cubicBezTo>
                    <a:pt x="72" y="451"/>
                    <a:pt x="1" y="594"/>
                    <a:pt x="1" y="737"/>
                  </a:cubicBezTo>
                  <a:cubicBezTo>
                    <a:pt x="1" y="928"/>
                    <a:pt x="60" y="916"/>
                    <a:pt x="846" y="2321"/>
                  </a:cubicBezTo>
                  <a:cubicBezTo>
                    <a:pt x="917" y="2452"/>
                    <a:pt x="1048" y="2523"/>
                    <a:pt x="1203" y="2523"/>
                  </a:cubicBezTo>
                  <a:cubicBezTo>
                    <a:pt x="1382" y="2523"/>
                    <a:pt x="1453" y="2416"/>
                    <a:pt x="1882" y="2190"/>
                  </a:cubicBezTo>
                  <a:cubicBezTo>
                    <a:pt x="1965" y="2154"/>
                    <a:pt x="1989" y="2047"/>
                    <a:pt x="1941" y="1975"/>
                  </a:cubicBezTo>
                  <a:cubicBezTo>
                    <a:pt x="1918" y="1921"/>
                    <a:pt x="1864" y="1892"/>
                    <a:pt x="1809" y="1892"/>
                  </a:cubicBezTo>
                  <a:cubicBezTo>
                    <a:pt x="1780" y="1892"/>
                    <a:pt x="1752" y="1900"/>
                    <a:pt x="1727" y="1916"/>
                  </a:cubicBezTo>
                  <a:cubicBezTo>
                    <a:pt x="1227" y="2190"/>
                    <a:pt x="1251" y="2190"/>
                    <a:pt x="1215" y="2190"/>
                  </a:cubicBezTo>
                  <a:cubicBezTo>
                    <a:pt x="1132" y="2190"/>
                    <a:pt x="1167" y="2178"/>
                    <a:pt x="358" y="785"/>
                  </a:cubicBezTo>
                  <a:cubicBezTo>
                    <a:pt x="322" y="737"/>
                    <a:pt x="334" y="690"/>
                    <a:pt x="382" y="666"/>
                  </a:cubicBezTo>
                  <a:lnTo>
                    <a:pt x="953" y="332"/>
                  </a:lnTo>
                  <a:cubicBezTo>
                    <a:pt x="965" y="324"/>
                    <a:pt x="978" y="320"/>
                    <a:pt x="992" y="320"/>
                  </a:cubicBezTo>
                  <a:cubicBezTo>
                    <a:pt x="1019" y="320"/>
                    <a:pt x="1048" y="336"/>
                    <a:pt x="1072" y="368"/>
                  </a:cubicBezTo>
                  <a:lnTo>
                    <a:pt x="1787" y="1583"/>
                  </a:lnTo>
                  <a:cubicBezTo>
                    <a:pt x="1810" y="1637"/>
                    <a:pt x="1864" y="1666"/>
                    <a:pt x="1919" y="1666"/>
                  </a:cubicBezTo>
                  <a:cubicBezTo>
                    <a:pt x="1948" y="1666"/>
                    <a:pt x="1976" y="1658"/>
                    <a:pt x="2001" y="1642"/>
                  </a:cubicBezTo>
                  <a:cubicBezTo>
                    <a:pt x="2084" y="1606"/>
                    <a:pt x="2108" y="1499"/>
                    <a:pt x="2060" y="1428"/>
                  </a:cubicBezTo>
                  <a:lnTo>
                    <a:pt x="1346" y="201"/>
                  </a:lnTo>
                  <a:cubicBezTo>
                    <a:pt x="1267" y="74"/>
                    <a:pt x="1129" y="0"/>
                    <a:pt x="9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2"/>
            <p:cNvSpPr/>
            <p:nvPr/>
          </p:nvSpPr>
          <p:spPr>
            <a:xfrm>
              <a:off x="1569658" y="4013174"/>
              <a:ext cx="15553" cy="16698"/>
            </a:xfrm>
            <a:custGeom>
              <a:avLst/>
              <a:gdLst/>
              <a:ahLst/>
              <a:cxnLst/>
              <a:rect l="l" t="t" r="r" b="b"/>
              <a:pathLst>
                <a:path w="489" h="525" extrusionOk="0">
                  <a:moveTo>
                    <a:pt x="189" y="0"/>
                  </a:moveTo>
                  <a:cubicBezTo>
                    <a:pt x="161" y="0"/>
                    <a:pt x="132" y="8"/>
                    <a:pt x="107" y="25"/>
                  </a:cubicBezTo>
                  <a:cubicBezTo>
                    <a:pt x="24" y="60"/>
                    <a:pt x="0" y="168"/>
                    <a:pt x="48" y="239"/>
                  </a:cubicBezTo>
                  <a:lnTo>
                    <a:pt x="143" y="441"/>
                  </a:lnTo>
                  <a:cubicBezTo>
                    <a:pt x="179" y="501"/>
                    <a:pt x="238" y="525"/>
                    <a:pt x="298" y="525"/>
                  </a:cubicBezTo>
                  <a:cubicBezTo>
                    <a:pt x="417" y="513"/>
                    <a:pt x="488" y="382"/>
                    <a:pt x="429" y="275"/>
                  </a:cubicBezTo>
                  <a:lnTo>
                    <a:pt x="322" y="84"/>
                  </a:lnTo>
                  <a:cubicBezTo>
                    <a:pt x="298" y="30"/>
                    <a:pt x="244"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2"/>
            <p:cNvSpPr/>
            <p:nvPr/>
          </p:nvSpPr>
          <p:spPr>
            <a:xfrm>
              <a:off x="1541256" y="3964417"/>
              <a:ext cx="29165" cy="40615"/>
            </a:xfrm>
            <a:custGeom>
              <a:avLst/>
              <a:gdLst/>
              <a:ahLst/>
              <a:cxnLst/>
              <a:rect l="l" t="t" r="r" b="b"/>
              <a:pathLst>
                <a:path w="917" h="1277" extrusionOk="0">
                  <a:moveTo>
                    <a:pt x="182" y="0"/>
                  </a:moveTo>
                  <a:cubicBezTo>
                    <a:pt x="156" y="0"/>
                    <a:pt x="130" y="7"/>
                    <a:pt x="107" y="22"/>
                  </a:cubicBezTo>
                  <a:cubicBezTo>
                    <a:pt x="24" y="69"/>
                    <a:pt x="0" y="165"/>
                    <a:pt x="48" y="248"/>
                  </a:cubicBezTo>
                  <a:lnTo>
                    <a:pt x="596" y="1201"/>
                  </a:lnTo>
                  <a:cubicBezTo>
                    <a:pt x="628" y="1250"/>
                    <a:pt x="684" y="1277"/>
                    <a:pt x="743" y="1277"/>
                  </a:cubicBezTo>
                  <a:cubicBezTo>
                    <a:pt x="769" y="1277"/>
                    <a:pt x="796" y="1271"/>
                    <a:pt x="822" y="1260"/>
                  </a:cubicBezTo>
                  <a:cubicBezTo>
                    <a:pt x="893" y="1212"/>
                    <a:pt x="917" y="1105"/>
                    <a:pt x="881" y="1034"/>
                  </a:cubicBezTo>
                  <a:lnTo>
                    <a:pt x="322" y="81"/>
                  </a:lnTo>
                  <a:cubicBezTo>
                    <a:pt x="297" y="32"/>
                    <a:pt x="239" y="0"/>
                    <a:pt x="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2"/>
            <p:cNvSpPr/>
            <p:nvPr/>
          </p:nvSpPr>
          <p:spPr>
            <a:xfrm>
              <a:off x="1496189" y="4055284"/>
              <a:ext cx="15171" cy="16634"/>
            </a:xfrm>
            <a:custGeom>
              <a:avLst/>
              <a:gdLst/>
              <a:ahLst/>
              <a:cxnLst/>
              <a:rect l="l" t="t" r="r" b="b"/>
              <a:pathLst>
                <a:path w="477" h="523" extrusionOk="0">
                  <a:moveTo>
                    <a:pt x="182" y="1"/>
                  </a:moveTo>
                  <a:cubicBezTo>
                    <a:pt x="156" y="1"/>
                    <a:pt x="130" y="7"/>
                    <a:pt x="108" y="22"/>
                  </a:cubicBezTo>
                  <a:cubicBezTo>
                    <a:pt x="36" y="70"/>
                    <a:pt x="0" y="165"/>
                    <a:pt x="48" y="249"/>
                  </a:cubicBezTo>
                  <a:cubicBezTo>
                    <a:pt x="48" y="249"/>
                    <a:pt x="155" y="427"/>
                    <a:pt x="155" y="439"/>
                  </a:cubicBezTo>
                  <a:cubicBezTo>
                    <a:pt x="194" y="494"/>
                    <a:pt x="259" y="523"/>
                    <a:pt x="309" y="523"/>
                  </a:cubicBezTo>
                  <a:cubicBezTo>
                    <a:pt x="335" y="523"/>
                    <a:pt x="357" y="515"/>
                    <a:pt x="369" y="499"/>
                  </a:cubicBezTo>
                  <a:cubicBezTo>
                    <a:pt x="453" y="451"/>
                    <a:pt x="477" y="344"/>
                    <a:pt x="429" y="272"/>
                  </a:cubicBezTo>
                  <a:lnTo>
                    <a:pt x="334" y="82"/>
                  </a:lnTo>
                  <a:cubicBezTo>
                    <a:pt x="301" y="33"/>
                    <a:pt x="240" y="1"/>
                    <a:pt x="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2"/>
            <p:cNvSpPr/>
            <p:nvPr/>
          </p:nvSpPr>
          <p:spPr>
            <a:xfrm>
              <a:off x="1468169" y="3851859"/>
              <a:ext cx="78781" cy="69717"/>
            </a:xfrm>
            <a:custGeom>
              <a:avLst/>
              <a:gdLst/>
              <a:ahLst/>
              <a:cxnLst/>
              <a:rect l="l" t="t" r="r" b="b"/>
              <a:pathLst>
                <a:path w="2477" h="2192" extrusionOk="0">
                  <a:moveTo>
                    <a:pt x="738" y="1"/>
                  </a:moveTo>
                  <a:cubicBezTo>
                    <a:pt x="584" y="1"/>
                    <a:pt x="453" y="72"/>
                    <a:pt x="381" y="215"/>
                  </a:cubicBezTo>
                  <a:cubicBezTo>
                    <a:pt x="96" y="727"/>
                    <a:pt x="0" y="787"/>
                    <a:pt x="0" y="989"/>
                  </a:cubicBezTo>
                  <a:cubicBezTo>
                    <a:pt x="0" y="1132"/>
                    <a:pt x="84" y="1263"/>
                    <a:pt x="215" y="1346"/>
                  </a:cubicBezTo>
                  <a:cubicBezTo>
                    <a:pt x="1608" y="2132"/>
                    <a:pt x="1596" y="2192"/>
                    <a:pt x="1786" y="2192"/>
                  </a:cubicBezTo>
                  <a:cubicBezTo>
                    <a:pt x="1941" y="2192"/>
                    <a:pt x="2072" y="2120"/>
                    <a:pt x="2143" y="1977"/>
                  </a:cubicBezTo>
                  <a:lnTo>
                    <a:pt x="2417" y="1525"/>
                  </a:lnTo>
                  <a:cubicBezTo>
                    <a:pt x="2477" y="1418"/>
                    <a:pt x="2441" y="1311"/>
                    <a:pt x="2358" y="1263"/>
                  </a:cubicBezTo>
                  <a:cubicBezTo>
                    <a:pt x="2336" y="1252"/>
                    <a:pt x="2310" y="1247"/>
                    <a:pt x="2284" y="1247"/>
                  </a:cubicBezTo>
                  <a:cubicBezTo>
                    <a:pt x="2226" y="1247"/>
                    <a:pt x="2164" y="1273"/>
                    <a:pt x="2132" y="1322"/>
                  </a:cubicBezTo>
                  <a:lnTo>
                    <a:pt x="1870" y="1787"/>
                  </a:lnTo>
                  <a:cubicBezTo>
                    <a:pt x="1846" y="1819"/>
                    <a:pt x="1817" y="1834"/>
                    <a:pt x="1789" y="1834"/>
                  </a:cubicBezTo>
                  <a:cubicBezTo>
                    <a:pt x="1776" y="1834"/>
                    <a:pt x="1762" y="1830"/>
                    <a:pt x="1751" y="1823"/>
                  </a:cubicBezTo>
                  <a:cubicBezTo>
                    <a:pt x="334" y="989"/>
                    <a:pt x="334" y="1049"/>
                    <a:pt x="334" y="953"/>
                  </a:cubicBezTo>
                  <a:cubicBezTo>
                    <a:pt x="334" y="906"/>
                    <a:pt x="334" y="941"/>
                    <a:pt x="655" y="358"/>
                  </a:cubicBezTo>
                  <a:cubicBezTo>
                    <a:pt x="677" y="329"/>
                    <a:pt x="703" y="314"/>
                    <a:pt x="728" y="314"/>
                  </a:cubicBezTo>
                  <a:cubicBezTo>
                    <a:pt x="744" y="314"/>
                    <a:pt x="760" y="320"/>
                    <a:pt x="774" y="334"/>
                  </a:cubicBezTo>
                  <a:lnTo>
                    <a:pt x="2001" y="1049"/>
                  </a:lnTo>
                  <a:cubicBezTo>
                    <a:pt x="2023" y="1060"/>
                    <a:pt x="2048" y="1065"/>
                    <a:pt x="2074" y="1065"/>
                  </a:cubicBezTo>
                  <a:cubicBezTo>
                    <a:pt x="2133" y="1065"/>
                    <a:pt x="2194" y="1038"/>
                    <a:pt x="2227" y="989"/>
                  </a:cubicBezTo>
                  <a:cubicBezTo>
                    <a:pt x="2262" y="906"/>
                    <a:pt x="2239" y="811"/>
                    <a:pt x="2167" y="763"/>
                  </a:cubicBezTo>
                  <a:cubicBezTo>
                    <a:pt x="929" y="60"/>
                    <a:pt x="929" y="1"/>
                    <a:pt x="7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2"/>
            <p:cNvSpPr/>
            <p:nvPr/>
          </p:nvSpPr>
          <p:spPr>
            <a:xfrm>
              <a:off x="1503377" y="3929368"/>
              <a:ext cx="17843" cy="13740"/>
            </a:xfrm>
            <a:custGeom>
              <a:avLst/>
              <a:gdLst/>
              <a:ahLst/>
              <a:cxnLst/>
              <a:rect l="l" t="t" r="r" b="b"/>
              <a:pathLst>
                <a:path w="561" h="432" extrusionOk="0">
                  <a:moveTo>
                    <a:pt x="189" y="0"/>
                  </a:moveTo>
                  <a:cubicBezTo>
                    <a:pt x="132" y="0"/>
                    <a:pt x="73" y="27"/>
                    <a:pt x="48" y="76"/>
                  </a:cubicBezTo>
                  <a:cubicBezTo>
                    <a:pt x="1" y="159"/>
                    <a:pt x="24" y="255"/>
                    <a:pt x="96" y="302"/>
                  </a:cubicBezTo>
                  <a:lnTo>
                    <a:pt x="298" y="409"/>
                  </a:lnTo>
                  <a:cubicBezTo>
                    <a:pt x="321" y="424"/>
                    <a:pt x="347" y="431"/>
                    <a:pt x="373" y="431"/>
                  </a:cubicBezTo>
                  <a:cubicBezTo>
                    <a:pt x="431" y="431"/>
                    <a:pt x="492" y="399"/>
                    <a:pt x="524" y="350"/>
                  </a:cubicBezTo>
                  <a:cubicBezTo>
                    <a:pt x="560" y="255"/>
                    <a:pt x="536" y="171"/>
                    <a:pt x="465" y="124"/>
                  </a:cubicBezTo>
                  <a:lnTo>
                    <a:pt x="263" y="17"/>
                  </a:lnTo>
                  <a:cubicBezTo>
                    <a:pt x="240" y="6"/>
                    <a:pt x="215"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2"/>
            <p:cNvSpPr/>
            <p:nvPr/>
          </p:nvSpPr>
          <p:spPr>
            <a:xfrm>
              <a:off x="1454524" y="3900966"/>
              <a:ext cx="42078" cy="27798"/>
            </a:xfrm>
            <a:custGeom>
              <a:avLst/>
              <a:gdLst/>
              <a:ahLst/>
              <a:cxnLst/>
              <a:rect l="l" t="t" r="r" b="b"/>
              <a:pathLst>
                <a:path w="1323" h="874" extrusionOk="0">
                  <a:moveTo>
                    <a:pt x="195" y="0"/>
                  </a:moveTo>
                  <a:cubicBezTo>
                    <a:pt x="137" y="0"/>
                    <a:pt x="81" y="27"/>
                    <a:pt x="48" y="76"/>
                  </a:cubicBezTo>
                  <a:cubicBezTo>
                    <a:pt x="1" y="159"/>
                    <a:pt x="36" y="255"/>
                    <a:pt x="108" y="302"/>
                  </a:cubicBezTo>
                  <a:lnTo>
                    <a:pt x="1060" y="850"/>
                  </a:lnTo>
                  <a:cubicBezTo>
                    <a:pt x="1084" y="874"/>
                    <a:pt x="1120" y="874"/>
                    <a:pt x="1144" y="874"/>
                  </a:cubicBezTo>
                  <a:cubicBezTo>
                    <a:pt x="1203" y="874"/>
                    <a:pt x="1263" y="838"/>
                    <a:pt x="1298" y="779"/>
                  </a:cubicBezTo>
                  <a:cubicBezTo>
                    <a:pt x="1322" y="719"/>
                    <a:pt x="1310" y="612"/>
                    <a:pt x="1227" y="576"/>
                  </a:cubicBezTo>
                  <a:lnTo>
                    <a:pt x="275" y="17"/>
                  </a:lnTo>
                  <a:cubicBezTo>
                    <a:pt x="249" y="6"/>
                    <a:pt x="222" y="0"/>
                    <a:pt x="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2"/>
            <p:cNvSpPr/>
            <p:nvPr/>
          </p:nvSpPr>
          <p:spPr>
            <a:xfrm>
              <a:off x="1460981" y="4002265"/>
              <a:ext cx="19083" cy="13740"/>
            </a:xfrm>
            <a:custGeom>
              <a:avLst/>
              <a:gdLst/>
              <a:ahLst/>
              <a:cxnLst/>
              <a:rect l="l" t="t" r="r" b="b"/>
              <a:pathLst>
                <a:path w="600" h="432" extrusionOk="0">
                  <a:moveTo>
                    <a:pt x="199" y="1"/>
                  </a:moveTo>
                  <a:cubicBezTo>
                    <a:pt x="141" y="1"/>
                    <a:pt x="80" y="33"/>
                    <a:pt x="48" y="82"/>
                  </a:cubicBezTo>
                  <a:cubicBezTo>
                    <a:pt x="0" y="153"/>
                    <a:pt x="36" y="261"/>
                    <a:pt x="107" y="308"/>
                  </a:cubicBezTo>
                  <a:cubicBezTo>
                    <a:pt x="107" y="308"/>
                    <a:pt x="286" y="403"/>
                    <a:pt x="298" y="403"/>
                  </a:cubicBezTo>
                  <a:cubicBezTo>
                    <a:pt x="328" y="423"/>
                    <a:pt x="358" y="432"/>
                    <a:pt x="386" y="432"/>
                  </a:cubicBezTo>
                  <a:cubicBezTo>
                    <a:pt x="512" y="432"/>
                    <a:pt x="600" y="263"/>
                    <a:pt x="512" y="165"/>
                  </a:cubicBezTo>
                  <a:cubicBezTo>
                    <a:pt x="488" y="130"/>
                    <a:pt x="453" y="130"/>
                    <a:pt x="274" y="22"/>
                  </a:cubicBezTo>
                  <a:cubicBezTo>
                    <a:pt x="251" y="8"/>
                    <a:pt x="226" y="1"/>
                    <a:pt x="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 name="Google Shape;614;p52"/>
          <p:cNvGrpSpPr/>
          <p:nvPr/>
        </p:nvGrpSpPr>
        <p:grpSpPr>
          <a:xfrm>
            <a:off x="2864208" y="1745117"/>
            <a:ext cx="278739" cy="339073"/>
            <a:chOff x="1768821" y="3361108"/>
            <a:chExt cx="278739" cy="339073"/>
          </a:xfrm>
        </p:grpSpPr>
        <p:sp>
          <p:nvSpPr>
            <p:cNvPr id="615" name="Google Shape;615;p52"/>
            <p:cNvSpPr/>
            <p:nvPr/>
          </p:nvSpPr>
          <p:spPr>
            <a:xfrm>
              <a:off x="1784374" y="3549744"/>
              <a:ext cx="32218" cy="21564"/>
            </a:xfrm>
            <a:custGeom>
              <a:avLst/>
              <a:gdLst/>
              <a:ahLst/>
              <a:cxnLst/>
              <a:rect l="l" t="t" r="r" b="b"/>
              <a:pathLst>
                <a:path w="1013" h="678" extrusionOk="0">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2"/>
            <p:cNvSpPr/>
            <p:nvPr/>
          </p:nvSpPr>
          <p:spPr>
            <a:xfrm>
              <a:off x="1998326" y="3551652"/>
              <a:ext cx="32218" cy="21532"/>
            </a:xfrm>
            <a:custGeom>
              <a:avLst/>
              <a:gdLst/>
              <a:ahLst/>
              <a:cxnLst/>
              <a:rect l="l" t="t" r="r" b="b"/>
              <a:pathLst>
                <a:path w="1013" h="677" extrusionOk="0">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2"/>
            <p:cNvSpPr/>
            <p:nvPr/>
          </p:nvSpPr>
          <p:spPr>
            <a:xfrm>
              <a:off x="1826007" y="3466383"/>
              <a:ext cx="142041" cy="233799"/>
            </a:xfrm>
            <a:custGeom>
              <a:avLst/>
              <a:gdLst/>
              <a:ahLst/>
              <a:cxnLst/>
              <a:rect l="l" t="t" r="r" b="b"/>
              <a:pathLst>
                <a:path w="4466" h="7351" extrusionOk="0">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2"/>
            <p:cNvSpPr/>
            <p:nvPr/>
          </p:nvSpPr>
          <p:spPr>
            <a:xfrm>
              <a:off x="1820345" y="3409706"/>
              <a:ext cx="177631" cy="144236"/>
            </a:xfrm>
            <a:custGeom>
              <a:avLst/>
              <a:gdLst/>
              <a:ahLst/>
              <a:cxnLst/>
              <a:rect l="l" t="t" r="r" b="b"/>
              <a:pathLst>
                <a:path w="5585" h="4535" extrusionOk="0">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2"/>
            <p:cNvSpPr/>
            <p:nvPr/>
          </p:nvSpPr>
          <p:spPr>
            <a:xfrm>
              <a:off x="1904406" y="3361108"/>
              <a:ext cx="10241" cy="32982"/>
            </a:xfrm>
            <a:custGeom>
              <a:avLst/>
              <a:gdLst/>
              <a:ahLst/>
              <a:cxnLst/>
              <a:rect l="l" t="t" r="r" b="b"/>
              <a:pathLst>
                <a:path w="322" h="1037" extrusionOk="0">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2"/>
            <p:cNvSpPr/>
            <p:nvPr/>
          </p:nvSpPr>
          <p:spPr>
            <a:xfrm>
              <a:off x="1836248" y="3378219"/>
              <a:ext cx="23504" cy="29865"/>
            </a:xfrm>
            <a:custGeom>
              <a:avLst/>
              <a:gdLst/>
              <a:ahLst/>
              <a:cxnLst/>
              <a:rect l="l" t="t" r="r" b="b"/>
              <a:pathLst>
                <a:path w="739" h="939" extrusionOk="0">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2"/>
            <p:cNvSpPr/>
            <p:nvPr/>
          </p:nvSpPr>
          <p:spPr>
            <a:xfrm>
              <a:off x="1787014" y="3427072"/>
              <a:ext cx="31073" cy="21691"/>
            </a:xfrm>
            <a:custGeom>
              <a:avLst/>
              <a:gdLst/>
              <a:ahLst/>
              <a:cxnLst/>
              <a:rect l="l" t="t" r="r" b="b"/>
              <a:pathLst>
                <a:path w="977" h="682" extrusionOk="0">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2"/>
            <p:cNvSpPr/>
            <p:nvPr/>
          </p:nvSpPr>
          <p:spPr>
            <a:xfrm>
              <a:off x="1768821" y="3494021"/>
              <a:ext cx="33363" cy="10623"/>
            </a:xfrm>
            <a:custGeom>
              <a:avLst/>
              <a:gdLst/>
              <a:ahLst/>
              <a:cxnLst/>
              <a:rect l="l" t="t" r="r" b="b"/>
              <a:pathLst>
                <a:path w="1049" h="334" extrusionOk="0">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2"/>
            <p:cNvSpPr/>
            <p:nvPr/>
          </p:nvSpPr>
          <p:spPr>
            <a:xfrm>
              <a:off x="2014610" y="3495930"/>
              <a:ext cx="32950" cy="10623"/>
            </a:xfrm>
            <a:custGeom>
              <a:avLst/>
              <a:gdLst/>
              <a:ahLst/>
              <a:cxnLst/>
              <a:rect l="l" t="t" r="r" b="b"/>
              <a:pathLst>
                <a:path w="1036" h="334" extrusionOk="0">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2"/>
            <p:cNvSpPr/>
            <p:nvPr/>
          </p:nvSpPr>
          <p:spPr>
            <a:xfrm>
              <a:off x="1999439" y="3428948"/>
              <a:ext cx="31105" cy="21882"/>
            </a:xfrm>
            <a:custGeom>
              <a:avLst/>
              <a:gdLst/>
              <a:ahLst/>
              <a:cxnLst/>
              <a:rect l="l" t="t" r="r" b="b"/>
              <a:pathLst>
                <a:path w="978" h="688" extrusionOk="0">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2"/>
            <p:cNvSpPr/>
            <p:nvPr/>
          </p:nvSpPr>
          <p:spPr>
            <a:xfrm>
              <a:off x="1958156" y="3379269"/>
              <a:ext cx="23917" cy="29579"/>
            </a:xfrm>
            <a:custGeom>
              <a:avLst/>
              <a:gdLst/>
              <a:ahLst/>
              <a:cxnLst/>
              <a:rect l="l" t="t" r="r" b="b"/>
              <a:pathLst>
                <a:path w="752" h="930" extrusionOk="0">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26" name="Google Shape;626;p52"/>
          <p:cNvCxnSpPr>
            <a:stCxn id="579" idx="2"/>
            <a:endCxn id="582" idx="0"/>
          </p:cNvCxnSpPr>
          <p:nvPr/>
        </p:nvCxnSpPr>
        <p:spPr>
          <a:xfrm>
            <a:off x="3003578" y="2223646"/>
            <a:ext cx="0" cy="545125"/>
          </a:xfrm>
          <a:prstGeom prst="straightConnector1">
            <a:avLst/>
          </a:prstGeom>
          <a:noFill/>
          <a:ln w="9525" cap="flat" cmpd="sng">
            <a:solidFill>
              <a:schemeClr val="lt1"/>
            </a:solidFill>
            <a:prstDash val="solid"/>
            <a:round/>
            <a:headEnd type="none" w="med" len="med"/>
            <a:tailEnd type="diamond" w="med" len="med"/>
          </a:ln>
        </p:spPr>
      </p:cxnSp>
      <p:cxnSp>
        <p:nvCxnSpPr>
          <p:cNvPr id="627" name="Google Shape;627;p52"/>
          <p:cNvCxnSpPr>
            <a:stCxn id="580" idx="2"/>
            <a:endCxn id="584" idx="0"/>
          </p:cNvCxnSpPr>
          <p:nvPr/>
        </p:nvCxnSpPr>
        <p:spPr>
          <a:xfrm>
            <a:off x="6389409" y="2223646"/>
            <a:ext cx="0" cy="545100"/>
          </a:xfrm>
          <a:prstGeom prst="straightConnector1">
            <a:avLst/>
          </a:prstGeom>
          <a:noFill/>
          <a:ln w="9525" cap="flat" cmpd="sng">
            <a:solidFill>
              <a:schemeClr val="lt1"/>
            </a:solidFill>
            <a:prstDash val="solid"/>
            <a:round/>
            <a:headEnd type="none" w="med" len="med"/>
            <a:tailEnd type="diamond" w="med" len="med"/>
          </a:ln>
        </p:spPr>
      </p:cxnSp>
      <p:pic>
        <p:nvPicPr>
          <p:cNvPr id="629" name="Google Shape;629;p52"/>
          <p:cNvPicPr preferRelativeResize="0"/>
          <p:nvPr/>
        </p:nvPicPr>
        <p:blipFill rotWithShape="1">
          <a:blip r:embed="rId3">
            <a:alphaModFix/>
          </a:blip>
          <a:srcRect l="50634" t="9752" r="43731" b="81493"/>
          <a:stretch/>
        </p:blipFill>
        <p:spPr>
          <a:xfrm rot="10800000" flipH="1">
            <a:off x="1157063" y="1593936"/>
            <a:ext cx="254775" cy="395850"/>
          </a:xfrm>
          <a:prstGeom prst="rect">
            <a:avLst/>
          </a:prstGeom>
          <a:noFill/>
          <a:ln>
            <a:noFill/>
          </a:ln>
        </p:spPr>
      </p:pic>
      <p:pic>
        <p:nvPicPr>
          <p:cNvPr id="630" name="Google Shape;630;p52"/>
          <p:cNvPicPr preferRelativeResize="0"/>
          <p:nvPr/>
        </p:nvPicPr>
        <p:blipFill rotWithShape="1">
          <a:blip r:embed="rId3">
            <a:alphaModFix/>
          </a:blip>
          <a:srcRect l="50634" t="9752" r="43731" b="81493"/>
          <a:stretch/>
        </p:blipFill>
        <p:spPr>
          <a:xfrm rot="10800000" flipH="1">
            <a:off x="1121624" y="3294818"/>
            <a:ext cx="254775" cy="395850"/>
          </a:xfrm>
          <a:prstGeom prst="rect">
            <a:avLst/>
          </a:prstGeom>
          <a:noFill/>
          <a:ln>
            <a:noFill/>
          </a:ln>
        </p:spPr>
      </p:pic>
      <p:pic>
        <p:nvPicPr>
          <p:cNvPr id="631" name="Google Shape;631;p52"/>
          <p:cNvPicPr preferRelativeResize="0"/>
          <p:nvPr/>
        </p:nvPicPr>
        <p:blipFill rotWithShape="1">
          <a:blip r:embed="rId3">
            <a:alphaModFix/>
          </a:blip>
          <a:srcRect l="50634" t="9752" r="43731" b="81493"/>
          <a:stretch/>
        </p:blipFill>
        <p:spPr>
          <a:xfrm rot="10800000" flipH="1">
            <a:off x="3931988" y="1593936"/>
            <a:ext cx="254775" cy="395850"/>
          </a:xfrm>
          <a:prstGeom prst="rect">
            <a:avLst/>
          </a:prstGeom>
          <a:noFill/>
          <a:ln>
            <a:noFill/>
          </a:ln>
        </p:spPr>
      </p:pic>
      <p:pic>
        <p:nvPicPr>
          <p:cNvPr id="632" name="Google Shape;632;p52"/>
          <p:cNvPicPr preferRelativeResize="0"/>
          <p:nvPr/>
        </p:nvPicPr>
        <p:blipFill rotWithShape="1">
          <a:blip r:embed="rId3">
            <a:alphaModFix/>
          </a:blip>
          <a:srcRect l="50634" t="9752" r="43731" b="81493"/>
          <a:stretch/>
        </p:blipFill>
        <p:spPr>
          <a:xfrm rot="10800000" flipH="1">
            <a:off x="4957163" y="2376174"/>
            <a:ext cx="254775" cy="395850"/>
          </a:xfrm>
          <a:prstGeom prst="rect">
            <a:avLst/>
          </a:prstGeom>
          <a:noFill/>
          <a:ln>
            <a:noFill/>
          </a:ln>
        </p:spPr>
      </p:pic>
      <p:pic>
        <p:nvPicPr>
          <p:cNvPr id="633" name="Google Shape;633;p52"/>
          <p:cNvPicPr preferRelativeResize="0"/>
          <p:nvPr/>
        </p:nvPicPr>
        <p:blipFill rotWithShape="1">
          <a:blip r:embed="rId3">
            <a:alphaModFix/>
          </a:blip>
          <a:srcRect l="50634" t="9752" r="43731" b="81493"/>
          <a:stretch/>
        </p:blipFill>
        <p:spPr>
          <a:xfrm rot="10800000" flipH="1">
            <a:off x="6706913" y="1593936"/>
            <a:ext cx="254775" cy="395850"/>
          </a:xfrm>
          <a:prstGeom prst="rect">
            <a:avLst/>
          </a:prstGeom>
          <a:noFill/>
          <a:ln>
            <a:noFill/>
          </a:ln>
        </p:spPr>
      </p:pic>
      <p:pic>
        <p:nvPicPr>
          <p:cNvPr id="634" name="Google Shape;634;p52"/>
          <p:cNvPicPr preferRelativeResize="0"/>
          <p:nvPr/>
        </p:nvPicPr>
        <p:blipFill rotWithShape="1">
          <a:blip r:embed="rId3">
            <a:alphaModFix/>
          </a:blip>
          <a:srcRect l="50634" t="9752" r="43731" b="81493"/>
          <a:stretch/>
        </p:blipFill>
        <p:spPr>
          <a:xfrm rot="10800000" flipH="1">
            <a:off x="7732088" y="2376174"/>
            <a:ext cx="254775" cy="395850"/>
          </a:xfrm>
          <a:prstGeom prst="rect">
            <a:avLst/>
          </a:prstGeom>
          <a:noFill/>
          <a:ln>
            <a:noFill/>
          </a:ln>
        </p:spPr>
      </p:pic>
      <p:pic>
        <p:nvPicPr>
          <p:cNvPr id="11" name="Picture 2" descr="love, cat, dog, valentines day, adopt, best friends animal society, cat and  dog, bfas, mia page – GIF">
            <a:extLst>
              <a:ext uri="{FF2B5EF4-FFF2-40B4-BE49-F238E27FC236}">
                <a16:creationId xmlns:a16="http://schemas.microsoft.com/office/drawing/2014/main" id="{67C1C7F0-4870-EBB2-4C28-EECC3ABF98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575" y="89723"/>
            <a:ext cx="1000125" cy="80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3327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05"/>
        <p:cNvGrpSpPr/>
        <p:nvPr/>
      </p:nvGrpSpPr>
      <p:grpSpPr>
        <a:xfrm>
          <a:off x="0" y="0"/>
          <a:ext cx="0" cy="0"/>
          <a:chOff x="0" y="0"/>
          <a:chExt cx="0" cy="0"/>
        </a:xfrm>
      </p:grpSpPr>
      <p:sp>
        <p:nvSpPr>
          <p:cNvPr id="406" name="Google Shape;406;p44">
            <a:hlinkClick r:id="rId3" action="ppaction://hlinksldjump"/>
          </p:cNvPr>
          <p:cNvSpPr txBox="1">
            <a:spLocks noGrp="1"/>
          </p:cNvSpPr>
          <p:nvPr>
            <p:ph type="ctrTitle"/>
          </p:nvPr>
        </p:nvSpPr>
        <p:spPr>
          <a:xfrm>
            <a:off x="847500" y="805544"/>
            <a:ext cx="3253200" cy="360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dk2"/>
                </a:solidFill>
              </a:rPr>
              <a:t>01.</a:t>
            </a:r>
            <a:r>
              <a:rPr lang="en" dirty="0"/>
              <a:t> Objective</a:t>
            </a:r>
            <a:endParaRPr dirty="0"/>
          </a:p>
        </p:txBody>
      </p:sp>
      <p:sp>
        <p:nvSpPr>
          <p:cNvPr id="408" name="Google Shape;408;p44">
            <a:hlinkClick r:id="rId4" action="ppaction://hlinksldjump"/>
          </p:cNvPr>
          <p:cNvSpPr txBox="1">
            <a:spLocks noGrp="1"/>
          </p:cNvSpPr>
          <p:nvPr>
            <p:ph type="ctrTitle" idx="2"/>
          </p:nvPr>
        </p:nvSpPr>
        <p:spPr>
          <a:xfrm>
            <a:off x="847500" y="2118012"/>
            <a:ext cx="3253200" cy="45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dk2"/>
                </a:solidFill>
              </a:rPr>
              <a:t>02.</a:t>
            </a:r>
            <a:r>
              <a:rPr lang="en" dirty="0"/>
              <a:t> Dashboard</a:t>
            </a:r>
            <a:endParaRPr dirty="0"/>
          </a:p>
        </p:txBody>
      </p:sp>
      <p:sp>
        <p:nvSpPr>
          <p:cNvPr id="410" name="Google Shape;410;p44">
            <a:hlinkClick r:id="" action="ppaction://noaction"/>
          </p:cNvPr>
          <p:cNvSpPr txBox="1">
            <a:spLocks noGrp="1"/>
          </p:cNvSpPr>
          <p:nvPr>
            <p:ph type="ctrTitle" idx="4"/>
          </p:nvPr>
        </p:nvSpPr>
        <p:spPr>
          <a:xfrm>
            <a:off x="847500" y="3464381"/>
            <a:ext cx="3253200" cy="360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dk2"/>
                </a:solidFill>
              </a:rPr>
              <a:t>03.</a:t>
            </a:r>
            <a:r>
              <a:rPr lang="en" dirty="0"/>
              <a:t> Data Exploration</a:t>
            </a:r>
            <a:endParaRPr dirty="0"/>
          </a:p>
        </p:txBody>
      </p:sp>
      <p:sp>
        <p:nvSpPr>
          <p:cNvPr id="413" name="Google Shape;413;p44">
            <a:hlinkClick r:id="" action="ppaction://noaction"/>
          </p:cNvPr>
          <p:cNvSpPr txBox="1">
            <a:spLocks noGrp="1"/>
          </p:cNvSpPr>
          <p:nvPr>
            <p:ph type="ctrTitle" idx="6"/>
          </p:nvPr>
        </p:nvSpPr>
        <p:spPr>
          <a:xfrm>
            <a:off x="5043325" y="805544"/>
            <a:ext cx="3253200" cy="36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dk2"/>
                </a:solidFill>
              </a:rPr>
              <a:t>04.</a:t>
            </a:r>
            <a:r>
              <a:rPr lang="en" dirty="0"/>
              <a:t> Key Results</a:t>
            </a:r>
            <a:endParaRPr dirty="0"/>
          </a:p>
        </p:txBody>
      </p:sp>
      <p:sp>
        <p:nvSpPr>
          <p:cNvPr id="414" name="Google Shape;414;p44">
            <a:hlinkClick r:id="" action="ppaction://noaction"/>
          </p:cNvPr>
          <p:cNvSpPr txBox="1">
            <a:spLocks noGrp="1"/>
          </p:cNvSpPr>
          <p:nvPr>
            <p:ph type="ctrTitle" idx="8"/>
          </p:nvPr>
        </p:nvSpPr>
        <p:spPr>
          <a:xfrm>
            <a:off x="5043325" y="2118012"/>
            <a:ext cx="3253200" cy="45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dk2"/>
                </a:solidFill>
              </a:rPr>
              <a:t>05.</a:t>
            </a:r>
            <a:r>
              <a:rPr lang="en" dirty="0"/>
              <a:t> Charts &amp; Insights</a:t>
            </a:r>
            <a:endParaRPr dirty="0"/>
          </a:p>
        </p:txBody>
      </p:sp>
      <p:sp>
        <p:nvSpPr>
          <p:cNvPr id="416" name="Google Shape;416;p44">
            <a:hlinkClick r:id="" action="ppaction://noaction"/>
          </p:cNvPr>
          <p:cNvSpPr txBox="1">
            <a:spLocks noGrp="1"/>
          </p:cNvSpPr>
          <p:nvPr>
            <p:ph type="ctrTitle" idx="13"/>
          </p:nvPr>
        </p:nvSpPr>
        <p:spPr>
          <a:xfrm>
            <a:off x="5043325" y="3464381"/>
            <a:ext cx="3253200" cy="36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dk2"/>
                </a:solidFill>
              </a:rPr>
              <a:t>06.</a:t>
            </a:r>
            <a:r>
              <a:rPr lang="en" dirty="0"/>
              <a:t> Recommendations</a:t>
            </a:r>
            <a:endParaRPr dirty="0"/>
          </a:p>
        </p:txBody>
      </p:sp>
      <p:sp>
        <p:nvSpPr>
          <p:cNvPr id="418" name="Google Shape;418;p44"/>
          <p:cNvSpPr/>
          <p:nvPr/>
        </p:nvSpPr>
        <p:spPr>
          <a:xfrm>
            <a:off x="4539762" y="2295263"/>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4"/>
          <p:cNvSpPr/>
          <p:nvPr/>
        </p:nvSpPr>
        <p:spPr>
          <a:xfrm>
            <a:off x="4539762" y="3957788"/>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0" name="Google Shape;420;p44"/>
          <p:cNvCxnSpPr>
            <a:stCxn id="418" idx="2"/>
            <a:endCxn id="419" idx="0"/>
          </p:cNvCxnSpPr>
          <p:nvPr/>
        </p:nvCxnSpPr>
        <p:spPr>
          <a:xfrm>
            <a:off x="4572012" y="2359763"/>
            <a:ext cx="0" cy="1598100"/>
          </a:xfrm>
          <a:prstGeom prst="straightConnector1">
            <a:avLst/>
          </a:prstGeom>
          <a:noFill/>
          <a:ln w="9525" cap="flat" cmpd="sng">
            <a:solidFill>
              <a:schemeClr val="lt1"/>
            </a:solidFill>
            <a:prstDash val="solid"/>
            <a:round/>
            <a:headEnd type="none" w="med" len="med"/>
            <a:tailEnd type="none" w="med" len="med"/>
          </a:ln>
        </p:spPr>
      </p:cxnSp>
      <p:sp>
        <p:nvSpPr>
          <p:cNvPr id="421" name="Google Shape;421;p44"/>
          <p:cNvSpPr/>
          <p:nvPr/>
        </p:nvSpPr>
        <p:spPr>
          <a:xfrm>
            <a:off x="4539762" y="618638"/>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2" name="Google Shape;422;p44"/>
          <p:cNvCxnSpPr>
            <a:stCxn id="418" idx="0"/>
            <a:endCxn id="421" idx="2"/>
          </p:cNvCxnSpPr>
          <p:nvPr/>
        </p:nvCxnSpPr>
        <p:spPr>
          <a:xfrm rot="10800000">
            <a:off x="4572012" y="683063"/>
            <a:ext cx="0" cy="1612200"/>
          </a:xfrm>
          <a:prstGeom prst="straightConnector1">
            <a:avLst/>
          </a:prstGeom>
          <a:noFill/>
          <a:ln w="9525" cap="flat" cmpd="sng">
            <a:solidFill>
              <a:schemeClr val="lt1"/>
            </a:solidFill>
            <a:prstDash val="solid"/>
            <a:round/>
            <a:headEnd type="none" w="med" len="med"/>
            <a:tailEnd type="none" w="med" len="med"/>
          </a:ln>
        </p:spPr>
      </p:cxnSp>
      <p:pic>
        <p:nvPicPr>
          <p:cNvPr id="423" name="Google Shape;423;p44"/>
          <p:cNvPicPr preferRelativeResize="0"/>
          <p:nvPr/>
        </p:nvPicPr>
        <p:blipFill rotWithShape="1">
          <a:blip r:embed="rId5">
            <a:alphaModFix/>
          </a:blip>
          <a:srcRect l="42779" t="6693" r="44094" b="81710"/>
          <a:stretch/>
        </p:blipFill>
        <p:spPr>
          <a:xfrm rot="10800000" flipH="1">
            <a:off x="8128663" y="3174038"/>
            <a:ext cx="574401" cy="507474"/>
          </a:xfrm>
          <a:prstGeom prst="rect">
            <a:avLst/>
          </a:prstGeom>
          <a:noFill/>
          <a:ln>
            <a:noFill/>
          </a:ln>
        </p:spPr>
      </p:pic>
      <p:pic>
        <p:nvPicPr>
          <p:cNvPr id="424" name="Google Shape;424;p44"/>
          <p:cNvPicPr preferRelativeResize="0"/>
          <p:nvPr/>
        </p:nvPicPr>
        <p:blipFill rotWithShape="1">
          <a:blip r:embed="rId5">
            <a:alphaModFix/>
          </a:blip>
          <a:srcRect l="50634" t="9752" r="43731" b="81493"/>
          <a:stretch/>
        </p:blipFill>
        <p:spPr>
          <a:xfrm rot="10800000" flipH="1">
            <a:off x="912688" y="1350550"/>
            <a:ext cx="254775" cy="395850"/>
          </a:xfrm>
          <a:prstGeom prst="rect">
            <a:avLst/>
          </a:prstGeom>
          <a:noFill/>
          <a:ln>
            <a:noFill/>
          </a:ln>
        </p:spPr>
      </p:pic>
      <p:pic>
        <p:nvPicPr>
          <p:cNvPr id="425" name="Google Shape;425;p44"/>
          <p:cNvPicPr preferRelativeResize="0"/>
          <p:nvPr/>
        </p:nvPicPr>
        <p:blipFill rotWithShape="1">
          <a:blip r:embed="rId5">
            <a:alphaModFix/>
          </a:blip>
          <a:srcRect l="50634" t="9752" r="43731" b="81493"/>
          <a:stretch/>
        </p:blipFill>
        <p:spPr>
          <a:xfrm rot="10800000" flipH="1">
            <a:off x="259788" y="3229850"/>
            <a:ext cx="254775" cy="395850"/>
          </a:xfrm>
          <a:prstGeom prst="rect">
            <a:avLst/>
          </a:prstGeom>
          <a:noFill/>
          <a:ln>
            <a:noFill/>
          </a:ln>
        </p:spPr>
      </p:pic>
      <p:pic>
        <p:nvPicPr>
          <p:cNvPr id="426" name="Google Shape;426;p44"/>
          <p:cNvPicPr preferRelativeResize="0"/>
          <p:nvPr/>
        </p:nvPicPr>
        <p:blipFill rotWithShape="1">
          <a:blip r:embed="rId5">
            <a:alphaModFix/>
          </a:blip>
          <a:srcRect l="50634" t="9752" r="43731" b="81493"/>
          <a:stretch/>
        </p:blipFill>
        <p:spPr>
          <a:xfrm rot="10800000" flipH="1">
            <a:off x="8094438" y="479650"/>
            <a:ext cx="254775" cy="395850"/>
          </a:xfrm>
          <a:prstGeom prst="rect">
            <a:avLst/>
          </a:prstGeom>
          <a:noFill/>
          <a:ln>
            <a:noFill/>
          </a:ln>
        </p:spPr>
      </p:pic>
      <p:pic>
        <p:nvPicPr>
          <p:cNvPr id="14" name="Picture 2" descr="love, cat, dog, valentines day, adopt, best friends animal society, cat and  dog, bfas, mia page – GIF">
            <a:extLst>
              <a:ext uri="{FF2B5EF4-FFF2-40B4-BE49-F238E27FC236}">
                <a16:creationId xmlns:a16="http://schemas.microsoft.com/office/drawing/2014/main" id="{1C9088CE-4BD3-C037-1460-74E90280A5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04199" y="4259692"/>
            <a:ext cx="1000125" cy="800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1AFDB1-921E-A6F2-8C23-16226A0F6C62}"/>
              </a:ext>
            </a:extLst>
          </p:cNvPr>
          <p:cNvSpPr/>
          <p:nvPr/>
        </p:nvSpPr>
        <p:spPr>
          <a:xfrm>
            <a:off x="0" y="0"/>
            <a:ext cx="4093369" cy="51435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pic>
        <p:nvPicPr>
          <p:cNvPr id="13314" name="Picture 2">
            <a:extLst>
              <a:ext uri="{FF2B5EF4-FFF2-40B4-BE49-F238E27FC236}">
                <a16:creationId xmlns:a16="http://schemas.microsoft.com/office/drawing/2014/main" id="{7ABDDF67-1431-4C19-87CD-A8AEA9914E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6188" y="0"/>
            <a:ext cx="51435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655;p85">
            <a:extLst>
              <a:ext uri="{FF2B5EF4-FFF2-40B4-BE49-F238E27FC236}">
                <a16:creationId xmlns:a16="http://schemas.microsoft.com/office/drawing/2014/main" id="{22A88D1C-9A5B-5DC1-12F2-471D5324D12E}"/>
              </a:ext>
            </a:extLst>
          </p:cNvPr>
          <p:cNvSpPr txBox="1">
            <a:spLocks/>
          </p:cNvSpPr>
          <p:nvPr/>
        </p:nvSpPr>
        <p:spPr>
          <a:xfrm>
            <a:off x="149482" y="596269"/>
            <a:ext cx="4020000" cy="4060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7200" dirty="0">
                <a:solidFill>
                  <a:schemeClr val="tx1"/>
                </a:solidFill>
              </a:rPr>
              <a:t>Thank</a:t>
            </a:r>
            <a:r>
              <a:rPr lang="en-IN" sz="7200" dirty="0"/>
              <a:t> </a:t>
            </a:r>
            <a:br>
              <a:rPr lang="en-IN" sz="7200" dirty="0"/>
            </a:br>
            <a:r>
              <a:rPr lang="en-IN" sz="7200" dirty="0">
                <a:solidFill>
                  <a:schemeClr val="lt2"/>
                </a:solidFill>
              </a:rPr>
              <a:t>You!</a:t>
            </a:r>
            <a:endParaRPr lang="en-IN" sz="7200" dirty="0">
              <a:solidFill>
                <a:schemeClr val="accent1"/>
              </a:solidFill>
            </a:endParaRPr>
          </a:p>
        </p:txBody>
      </p:sp>
    </p:spTree>
    <p:extLst>
      <p:ext uri="{BB962C8B-B14F-4D97-AF65-F5344CB8AC3E}">
        <p14:creationId xmlns:p14="http://schemas.microsoft.com/office/powerpoint/2010/main" val="3534200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46"/>
          <p:cNvSpPr txBox="1">
            <a:spLocks noGrp="1"/>
          </p:cNvSpPr>
          <p:nvPr>
            <p:ph type="subTitle" idx="1"/>
          </p:nvPr>
        </p:nvSpPr>
        <p:spPr>
          <a:xfrm flipH="1">
            <a:off x="5303031" y="2571750"/>
            <a:ext cx="3669519" cy="1857300"/>
          </a:xfrm>
          <a:prstGeom prst="rect">
            <a:avLst/>
          </a:prstGeom>
        </p:spPr>
        <p:txBody>
          <a:bodyPr spcFirstLastPara="1" wrap="square" lIns="91425" tIns="91425" rIns="91425" bIns="91425" anchor="b" anchorCtr="0">
            <a:noAutofit/>
          </a:bodyPr>
          <a:lstStyle/>
          <a:p>
            <a:pPr marL="0" lvl="0" indent="0" algn="just" rtl="0">
              <a:spcBef>
                <a:spcPts val="0"/>
              </a:spcBef>
              <a:spcAft>
                <a:spcPts val="0"/>
              </a:spcAft>
              <a:buNone/>
            </a:pPr>
            <a:r>
              <a:rPr lang="en-IN" sz="1400" dirty="0"/>
              <a:t>The objective of the Portage Animal Protective League (APL) is to provide a safe and caring environment for abandoned, abused, and neglected animals, and to find them loving, permanent homes. They also aim to promote responsible pet ownership through education and advocacy in the community. Additionally, the organization strives to prevent animal cruelty and to enforce laws that protect animals.</a:t>
            </a:r>
            <a:endParaRPr sz="1400" dirty="0"/>
          </a:p>
        </p:txBody>
      </p:sp>
      <p:sp>
        <p:nvSpPr>
          <p:cNvPr id="478" name="Google Shape;478;p46"/>
          <p:cNvSpPr txBox="1">
            <a:spLocks noGrp="1"/>
          </p:cNvSpPr>
          <p:nvPr>
            <p:ph type="title"/>
          </p:nvPr>
        </p:nvSpPr>
        <p:spPr>
          <a:xfrm>
            <a:off x="5356150" y="468350"/>
            <a:ext cx="3059700" cy="167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1"/>
                </a:solidFill>
              </a:rPr>
              <a:t>Portage </a:t>
            </a:r>
            <a:br>
              <a:rPr lang="en" dirty="0">
                <a:solidFill>
                  <a:schemeClr val="lt1"/>
                </a:solidFill>
              </a:rPr>
            </a:br>
            <a:r>
              <a:rPr lang="en" dirty="0">
                <a:solidFill>
                  <a:schemeClr val="dk2"/>
                </a:solidFill>
              </a:rPr>
              <a:t>APL</a:t>
            </a:r>
            <a:endParaRPr dirty="0">
              <a:solidFill>
                <a:schemeClr val="dk2"/>
              </a:solidFill>
            </a:endParaRPr>
          </a:p>
        </p:txBody>
      </p:sp>
      <p:sp>
        <p:nvSpPr>
          <p:cNvPr id="479" name="Google Shape;479;p46"/>
          <p:cNvSpPr/>
          <p:nvPr/>
        </p:nvSpPr>
        <p:spPr>
          <a:xfrm>
            <a:off x="2246900" y="617700"/>
            <a:ext cx="198000" cy="19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FC050"/>
              </a:solidFill>
            </a:endParaRPr>
          </a:p>
        </p:txBody>
      </p:sp>
      <p:sp>
        <p:nvSpPr>
          <p:cNvPr id="480" name="Google Shape;480;p46"/>
          <p:cNvSpPr/>
          <p:nvPr/>
        </p:nvSpPr>
        <p:spPr>
          <a:xfrm>
            <a:off x="2573350" y="617700"/>
            <a:ext cx="198000" cy="19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6"/>
          <p:cNvSpPr/>
          <p:nvPr/>
        </p:nvSpPr>
        <p:spPr>
          <a:xfrm>
            <a:off x="2899800" y="617700"/>
            <a:ext cx="198000" cy="198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2" name="Google Shape;482;p46"/>
          <p:cNvPicPr preferRelativeResize="0"/>
          <p:nvPr/>
        </p:nvPicPr>
        <p:blipFill rotWithShape="1">
          <a:blip r:embed="rId3">
            <a:alphaModFix/>
          </a:blip>
          <a:srcRect l="4636" t="12184" r="4636" b="12184"/>
          <a:stretch/>
        </p:blipFill>
        <p:spPr>
          <a:xfrm>
            <a:off x="739625" y="1398200"/>
            <a:ext cx="4000650" cy="3334875"/>
          </a:xfrm>
          <a:prstGeom prst="rect">
            <a:avLst/>
          </a:prstGeom>
          <a:noFill/>
          <a:ln>
            <a:noFill/>
          </a:ln>
        </p:spPr>
      </p:pic>
      <p:pic>
        <p:nvPicPr>
          <p:cNvPr id="483" name="Google Shape;483;p46"/>
          <p:cNvPicPr preferRelativeResize="0"/>
          <p:nvPr/>
        </p:nvPicPr>
        <p:blipFill rotWithShape="1">
          <a:blip r:embed="rId4">
            <a:alphaModFix/>
          </a:blip>
          <a:srcRect l="42779" t="6693" r="44094" b="81710"/>
          <a:stretch/>
        </p:blipFill>
        <p:spPr>
          <a:xfrm rot="10800000" flipH="1">
            <a:off x="844163" y="1143001"/>
            <a:ext cx="574401" cy="507474"/>
          </a:xfrm>
          <a:prstGeom prst="rect">
            <a:avLst/>
          </a:prstGeom>
          <a:noFill/>
          <a:ln>
            <a:noFill/>
          </a:ln>
        </p:spPr>
      </p:pic>
      <p:pic>
        <p:nvPicPr>
          <p:cNvPr id="484" name="Google Shape;484;p46"/>
          <p:cNvPicPr preferRelativeResize="0"/>
          <p:nvPr/>
        </p:nvPicPr>
        <p:blipFill rotWithShape="1">
          <a:blip r:embed="rId4">
            <a:alphaModFix/>
          </a:blip>
          <a:srcRect l="50634" t="9752" r="43731" b="81493"/>
          <a:stretch/>
        </p:blipFill>
        <p:spPr>
          <a:xfrm rot="10800000" flipH="1">
            <a:off x="600725" y="3075475"/>
            <a:ext cx="254775" cy="395850"/>
          </a:xfrm>
          <a:prstGeom prst="rect">
            <a:avLst/>
          </a:prstGeom>
          <a:noFill/>
          <a:ln>
            <a:noFill/>
          </a:ln>
        </p:spPr>
      </p:pic>
      <p:pic>
        <p:nvPicPr>
          <p:cNvPr id="485" name="Google Shape;485;p46"/>
          <p:cNvPicPr preferRelativeResize="0"/>
          <p:nvPr/>
        </p:nvPicPr>
        <p:blipFill rotWithShape="1">
          <a:blip r:embed="rId4">
            <a:alphaModFix/>
          </a:blip>
          <a:srcRect l="46576" t="6693" r="44095" b="81710"/>
          <a:stretch/>
        </p:blipFill>
        <p:spPr>
          <a:xfrm rot="10800000" flipH="1">
            <a:off x="4554322" y="1549051"/>
            <a:ext cx="408225" cy="507474"/>
          </a:xfrm>
          <a:prstGeom prst="rect">
            <a:avLst/>
          </a:prstGeom>
          <a:noFill/>
          <a:ln>
            <a:noFill/>
          </a:ln>
        </p:spPr>
      </p:pic>
      <p:pic>
        <p:nvPicPr>
          <p:cNvPr id="1026" name="Picture 2" descr="love, cat, dog, valentines day, adopt, best friends animal society, cat and  dog, bfas, mia page – GIF">
            <a:extLst>
              <a:ext uri="{FF2B5EF4-FFF2-40B4-BE49-F238E27FC236}">
                <a16:creationId xmlns:a16="http://schemas.microsoft.com/office/drawing/2014/main" id="{5E4AF02D-B832-1836-59BB-EB3DC820A6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0519" y="3850482"/>
            <a:ext cx="1000125" cy="800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47"/>
          <p:cNvSpPr txBox="1">
            <a:spLocks noGrp="1"/>
          </p:cNvSpPr>
          <p:nvPr>
            <p:ph type="subTitle" idx="1"/>
          </p:nvPr>
        </p:nvSpPr>
        <p:spPr>
          <a:xfrm>
            <a:off x="1196288" y="3372802"/>
            <a:ext cx="7180350" cy="1233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sz="1400" dirty="0"/>
              <a:t>APL Portage is seeking to optimize their animal welfare efforts by leveraging data-driven insights. They plan to </a:t>
            </a:r>
            <a:r>
              <a:rPr lang="en-IN" sz="1400" dirty="0" err="1"/>
              <a:t>analyze</a:t>
            </a:r>
            <a:r>
              <a:rPr lang="en-IN" sz="1400" dirty="0"/>
              <a:t> their data to identify trends and patterns that can help them allocate resources more efficiently and provide better care for animals in need. For instance, they may compare intake rates across different cities to identify potential areas for improvement. By extracting actionable insights from their data, APL Portage aims to enhance their impact and </a:t>
            </a:r>
            <a:r>
              <a:rPr lang="en-IN" sz="1400" dirty="0" err="1"/>
              <a:t>fulfill</a:t>
            </a:r>
            <a:r>
              <a:rPr lang="en-IN" sz="1400" dirty="0"/>
              <a:t> their mission to help animals.</a:t>
            </a:r>
            <a:endParaRPr sz="1400" dirty="0"/>
          </a:p>
        </p:txBody>
      </p:sp>
      <p:sp>
        <p:nvSpPr>
          <p:cNvPr id="491" name="Google Shape;491;p47"/>
          <p:cNvSpPr txBox="1">
            <a:spLocks noGrp="1"/>
          </p:cNvSpPr>
          <p:nvPr>
            <p:ph type="ctrTitle"/>
          </p:nvPr>
        </p:nvSpPr>
        <p:spPr>
          <a:xfrm>
            <a:off x="1382025" y="2434547"/>
            <a:ext cx="6322800" cy="82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1"/>
                </a:solidFill>
              </a:rPr>
              <a:t>Our</a:t>
            </a:r>
            <a:r>
              <a:rPr lang="en" dirty="0">
                <a:solidFill>
                  <a:schemeClr val="dk2"/>
                </a:solidFill>
              </a:rPr>
              <a:t> Objective</a:t>
            </a:r>
            <a:endParaRPr dirty="0">
              <a:solidFill>
                <a:schemeClr val="dk2"/>
              </a:solidFill>
            </a:endParaRPr>
          </a:p>
        </p:txBody>
      </p:sp>
      <p:pic>
        <p:nvPicPr>
          <p:cNvPr id="492" name="Google Shape;492;p47"/>
          <p:cNvPicPr preferRelativeResize="0"/>
          <p:nvPr/>
        </p:nvPicPr>
        <p:blipFill rotWithShape="1">
          <a:blip r:embed="rId3">
            <a:alphaModFix/>
          </a:blip>
          <a:srcRect l="42779" t="6693" r="44094" b="81710"/>
          <a:stretch/>
        </p:blipFill>
        <p:spPr>
          <a:xfrm rot="10800000" flipH="1">
            <a:off x="1854813" y="369801"/>
            <a:ext cx="574401" cy="507474"/>
          </a:xfrm>
          <a:prstGeom prst="rect">
            <a:avLst/>
          </a:prstGeom>
          <a:noFill/>
          <a:ln>
            <a:noFill/>
          </a:ln>
        </p:spPr>
      </p:pic>
      <p:pic>
        <p:nvPicPr>
          <p:cNvPr id="493" name="Google Shape;493;p47"/>
          <p:cNvPicPr preferRelativeResize="0"/>
          <p:nvPr/>
        </p:nvPicPr>
        <p:blipFill rotWithShape="1">
          <a:blip r:embed="rId3">
            <a:alphaModFix/>
          </a:blip>
          <a:srcRect l="50634" t="9752" r="43731" b="81493"/>
          <a:stretch/>
        </p:blipFill>
        <p:spPr>
          <a:xfrm rot="10800000" flipH="1">
            <a:off x="2483675" y="1950525"/>
            <a:ext cx="254775" cy="395850"/>
          </a:xfrm>
          <a:prstGeom prst="rect">
            <a:avLst/>
          </a:prstGeom>
          <a:noFill/>
          <a:ln>
            <a:noFill/>
          </a:ln>
        </p:spPr>
      </p:pic>
      <p:pic>
        <p:nvPicPr>
          <p:cNvPr id="494" name="Google Shape;494;p47"/>
          <p:cNvPicPr preferRelativeResize="0"/>
          <p:nvPr/>
        </p:nvPicPr>
        <p:blipFill rotWithShape="1">
          <a:blip r:embed="rId3">
            <a:alphaModFix/>
          </a:blip>
          <a:srcRect l="46576" t="6693" r="44095" b="81710"/>
          <a:stretch/>
        </p:blipFill>
        <p:spPr>
          <a:xfrm rot="10800000" flipH="1">
            <a:off x="6657822" y="877276"/>
            <a:ext cx="408225" cy="507474"/>
          </a:xfrm>
          <a:prstGeom prst="rect">
            <a:avLst/>
          </a:prstGeom>
          <a:noFill/>
          <a:ln>
            <a:noFill/>
          </a:ln>
        </p:spPr>
      </p:pic>
      <p:pic>
        <p:nvPicPr>
          <p:cNvPr id="2" name="Picture 2" descr="love, cat, dog, valentines day, adopt, best friends animal society, cat and  dog, bfas, mia page – GIF">
            <a:extLst>
              <a:ext uri="{FF2B5EF4-FFF2-40B4-BE49-F238E27FC236}">
                <a16:creationId xmlns:a16="http://schemas.microsoft.com/office/drawing/2014/main" id="{F7B7DE5B-CF94-DB0A-3C89-3F640F2293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3573" y="311604"/>
            <a:ext cx="2682864" cy="21462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4EA471-F336-A713-7797-B0DFD105A507}"/>
              </a:ext>
            </a:extLst>
          </p:cNvPr>
          <p:cNvPicPr>
            <a:picLocks noChangeAspect="1"/>
          </p:cNvPicPr>
          <p:nvPr/>
        </p:nvPicPr>
        <p:blipFill>
          <a:blip r:embed="rId2"/>
          <a:stretch>
            <a:fillRect/>
          </a:stretch>
        </p:blipFill>
        <p:spPr>
          <a:xfrm>
            <a:off x="3238002" y="-99059"/>
            <a:ext cx="5905998" cy="5356860"/>
          </a:xfrm>
          <a:prstGeom prst="rect">
            <a:avLst/>
          </a:prstGeom>
        </p:spPr>
      </p:pic>
      <p:sp>
        <p:nvSpPr>
          <p:cNvPr id="4" name="Google Shape;386;p42">
            <a:extLst>
              <a:ext uri="{FF2B5EF4-FFF2-40B4-BE49-F238E27FC236}">
                <a16:creationId xmlns:a16="http://schemas.microsoft.com/office/drawing/2014/main" id="{651E818E-DA52-07F7-F3F5-907F64C6673B}"/>
              </a:ext>
            </a:extLst>
          </p:cNvPr>
          <p:cNvSpPr txBox="1">
            <a:spLocks/>
          </p:cNvSpPr>
          <p:nvPr/>
        </p:nvSpPr>
        <p:spPr>
          <a:xfrm flipH="1">
            <a:off x="0" y="2737191"/>
            <a:ext cx="3804000" cy="45570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3150">
                <a:solidFill>
                  <a:schemeClr val="lt1"/>
                </a:solidFill>
                <a:highlight>
                  <a:schemeClr val="lt2"/>
                </a:highlight>
                <a:latin typeface="Anton"/>
                <a:ea typeface="Anton"/>
                <a:cs typeface="Anton"/>
                <a:sym typeface="Anton"/>
              </a:rPr>
              <a:t>Dashboard</a:t>
            </a:r>
            <a:endParaRPr lang="en-IN" sz="3150" dirty="0">
              <a:solidFill>
                <a:schemeClr val="lt1"/>
              </a:solidFill>
              <a:highlight>
                <a:schemeClr val="lt2"/>
              </a:highlight>
              <a:latin typeface="Anton"/>
              <a:ea typeface="Anton"/>
              <a:cs typeface="Anton"/>
              <a:sym typeface="Anton"/>
            </a:endParaRPr>
          </a:p>
        </p:txBody>
      </p:sp>
      <p:sp>
        <p:nvSpPr>
          <p:cNvPr id="5" name="Google Shape;388;p42">
            <a:extLst>
              <a:ext uri="{FF2B5EF4-FFF2-40B4-BE49-F238E27FC236}">
                <a16:creationId xmlns:a16="http://schemas.microsoft.com/office/drawing/2014/main" id="{B5F864A9-62B5-7D0D-E6B6-59794E2A227F}"/>
              </a:ext>
            </a:extLst>
          </p:cNvPr>
          <p:cNvSpPr txBox="1">
            <a:spLocks/>
          </p:cNvSpPr>
          <p:nvPr/>
        </p:nvSpPr>
        <p:spPr>
          <a:xfrm flipH="1">
            <a:off x="0" y="533400"/>
            <a:ext cx="3478500" cy="213276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5400" dirty="0">
                <a:solidFill>
                  <a:schemeClr val="lt2"/>
                </a:solidFill>
              </a:rPr>
              <a:t>Portage APL</a:t>
            </a:r>
            <a:endParaRPr lang="en-IN" sz="6600" dirty="0">
              <a:solidFill>
                <a:schemeClr val="dk2"/>
              </a:solidFill>
            </a:endParaRPr>
          </a:p>
        </p:txBody>
      </p:sp>
      <p:sp>
        <p:nvSpPr>
          <p:cNvPr id="6" name="TextBox 5">
            <a:extLst>
              <a:ext uri="{FF2B5EF4-FFF2-40B4-BE49-F238E27FC236}">
                <a16:creationId xmlns:a16="http://schemas.microsoft.com/office/drawing/2014/main" id="{4776BD7A-7953-182F-A9E9-FE03BAFF4C92}"/>
              </a:ext>
            </a:extLst>
          </p:cNvPr>
          <p:cNvSpPr txBox="1"/>
          <p:nvPr/>
        </p:nvSpPr>
        <p:spPr>
          <a:xfrm>
            <a:off x="106680" y="3544724"/>
            <a:ext cx="2308860" cy="307777"/>
          </a:xfrm>
          <a:prstGeom prst="rect">
            <a:avLst/>
          </a:prstGeom>
          <a:noFill/>
        </p:spPr>
        <p:txBody>
          <a:bodyPr wrap="square" rtlCol="0">
            <a:spAutoFit/>
          </a:bodyPr>
          <a:lstStyle/>
          <a:p>
            <a:r>
              <a:rPr lang="en-IN" dirty="0">
                <a:solidFill>
                  <a:schemeClr val="tx2"/>
                </a:solidFill>
                <a:hlinkClick r:id="rId3">
                  <a:extLst>
                    <a:ext uri="{A12FA001-AC4F-418D-AE19-62706E023703}">
                      <ahyp:hlinkClr xmlns:ahyp="http://schemas.microsoft.com/office/drawing/2018/hyperlinkcolor" val="tx"/>
                    </a:ext>
                  </a:extLst>
                </a:hlinkClick>
              </a:rPr>
              <a:t>Link</a:t>
            </a:r>
            <a:r>
              <a:rPr lang="en-IN" dirty="0">
                <a:solidFill>
                  <a:schemeClr val="tx1"/>
                </a:solidFill>
              </a:rPr>
              <a:t> to the Dashboard</a:t>
            </a:r>
          </a:p>
        </p:txBody>
      </p:sp>
      <p:sp>
        <p:nvSpPr>
          <p:cNvPr id="7" name="TextBox 6">
            <a:extLst>
              <a:ext uri="{FF2B5EF4-FFF2-40B4-BE49-F238E27FC236}">
                <a16:creationId xmlns:a16="http://schemas.microsoft.com/office/drawing/2014/main" id="{7168679F-BB2B-A4C4-7977-5BE1164F092A}"/>
              </a:ext>
            </a:extLst>
          </p:cNvPr>
          <p:cNvSpPr txBox="1"/>
          <p:nvPr/>
        </p:nvSpPr>
        <p:spPr>
          <a:xfrm>
            <a:off x="1739250" y="4835723"/>
            <a:ext cx="1455669" cy="307777"/>
          </a:xfrm>
          <a:prstGeom prst="rect">
            <a:avLst/>
          </a:prstGeom>
          <a:noFill/>
        </p:spPr>
        <p:txBody>
          <a:bodyPr wrap="square" rtlCol="0">
            <a:spAutoFit/>
          </a:bodyPr>
          <a:lstStyle/>
          <a:p>
            <a:r>
              <a:rPr lang="en-IN" dirty="0" err="1">
                <a:solidFill>
                  <a:schemeClr val="accent2"/>
                </a:solidFill>
                <a:hlinkClick r:id="rId4">
                  <a:extLst>
                    <a:ext uri="{A12FA001-AC4F-418D-AE19-62706E023703}">
                      <ahyp:hlinkClr xmlns:ahyp="http://schemas.microsoft.com/office/drawing/2018/hyperlinkcolor" val="tx"/>
                    </a:ext>
                  </a:extLst>
                </a:hlinkClick>
              </a:rPr>
              <a:t>APL_Dashboad</a:t>
            </a:r>
            <a:endParaRPr lang="en-IN" dirty="0">
              <a:solidFill>
                <a:schemeClr val="accent2"/>
              </a:solidFill>
            </a:endParaRPr>
          </a:p>
        </p:txBody>
      </p:sp>
      <p:sp>
        <p:nvSpPr>
          <p:cNvPr id="8" name="TextBox 7">
            <a:extLst>
              <a:ext uri="{FF2B5EF4-FFF2-40B4-BE49-F238E27FC236}">
                <a16:creationId xmlns:a16="http://schemas.microsoft.com/office/drawing/2014/main" id="{EB74F4A6-7797-90C0-2E7D-41DA20394264}"/>
              </a:ext>
            </a:extLst>
          </p:cNvPr>
          <p:cNvSpPr txBox="1"/>
          <p:nvPr/>
        </p:nvSpPr>
        <p:spPr>
          <a:xfrm>
            <a:off x="399801" y="4610100"/>
            <a:ext cx="2438400" cy="215444"/>
          </a:xfrm>
          <a:prstGeom prst="rect">
            <a:avLst/>
          </a:prstGeom>
          <a:noFill/>
        </p:spPr>
        <p:txBody>
          <a:bodyPr wrap="square" rtlCol="0">
            <a:spAutoFit/>
          </a:bodyPr>
          <a:lstStyle/>
          <a:p>
            <a:r>
              <a:rPr lang="en-IN" sz="800" dirty="0">
                <a:solidFill>
                  <a:schemeClr val="accent2"/>
                </a:solidFill>
              </a:rPr>
              <a:t>Click here to view the data file and dashboard - </a:t>
            </a:r>
          </a:p>
        </p:txBody>
      </p:sp>
    </p:spTree>
    <p:extLst>
      <p:ext uri="{BB962C8B-B14F-4D97-AF65-F5344CB8AC3E}">
        <p14:creationId xmlns:p14="http://schemas.microsoft.com/office/powerpoint/2010/main" val="2514548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48"/>
          <p:cNvSpPr txBox="1">
            <a:spLocks noGrp="1"/>
          </p:cNvSpPr>
          <p:nvPr>
            <p:ph type="subTitle" idx="1"/>
          </p:nvPr>
        </p:nvSpPr>
        <p:spPr>
          <a:xfrm>
            <a:off x="419767" y="1968805"/>
            <a:ext cx="3171825" cy="867438"/>
          </a:xfrm>
          <a:prstGeom prst="rect">
            <a:avLst/>
          </a:prstGeom>
        </p:spPr>
        <p:txBody>
          <a:bodyPr spcFirstLastPara="1" wrap="square" lIns="91425" tIns="91425" rIns="91425" bIns="91425" anchor="t" anchorCtr="0">
            <a:noAutofit/>
          </a:bodyPr>
          <a:lstStyle/>
          <a:p>
            <a:pPr marL="285750" lvl="0" indent="-285750" algn="l" rtl="0">
              <a:spcBef>
                <a:spcPts val="0"/>
              </a:spcBef>
              <a:buFont typeface="Arial" panose="020B0604020202020204" pitchFamily="34" charset="0"/>
              <a:buChar char="•"/>
            </a:pPr>
            <a:r>
              <a:rPr lang="en-IN" sz="1200" dirty="0"/>
              <a:t>Adoption Trends Over Time</a:t>
            </a:r>
          </a:p>
          <a:p>
            <a:pPr marL="285750" lvl="0" indent="-285750" algn="l" rtl="0">
              <a:spcBef>
                <a:spcPts val="0"/>
              </a:spcBef>
              <a:buFont typeface="Arial" panose="020B0604020202020204" pitchFamily="34" charset="0"/>
              <a:buChar char="•"/>
            </a:pPr>
            <a:r>
              <a:rPr lang="en-IN" sz="1200" dirty="0"/>
              <a:t>Demographic Analysis of Adopted Animals</a:t>
            </a:r>
            <a:endParaRPr sz="1200" dirty="0"/>
          </a:p>
        </p:txBody>
      </p:sp>
      <p:sp>
        <p:nvSpPr>
          <p:cNvPr id="501" name="Google Shape;501;p48"/>
          <p:cNvSpPr txBox="1">
            <a:spLocks noGrp="1"/>
          </p:cNvSpPr>
          <p:nvPr>
            <p:ph type="ctrTitle"/>
          </p:nvPr>
        </p:nvSpPr>
        <p:spPr>
          <a:xfrm>
            <a:off x="1410611" y="490996"/>
            <a:ext cx="63228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rPr>
              <a:t>WHAT WE ARE </a:t>
            </a:r>
            <a:r>
              <a:rPr lang="en" dirty="0">
                <a:solidFill>
                  <a:schemeClr val="dk2"/>
                </a:solidFill>
              </a:rPr>
              <a:t>FOCUSING ON</a:t>
            </a:r>
            <a:endParaRPr dirty="0">
              <a:solidFill>
                <a:schemeClr val="dk2"/>
              </a:solidFill>
            </a:endParaRPr>
          </a:p>
        </p:txBody>
      </p:sp>
      <p:sp>
        <p:nvSpPr>
          <p:cNvPr id="502" name="Google Shape;502;p48"/>
          <p:cNvSpPr txBox="1">
            <a:spLocks noGrp="1"/>
          </p:cNvSpPr>
          <p:nvPr>
            <p:ph type="subTitle" idx="2"/>
          </p:nvPr>
        </p:nvSpPr>
        <p:spPr>
          <a:xfrm>
            <a:off x="5933564" y="3345090"/>
            <a:ext cx="3017555" cy="844200"/>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IN" sz="1200" dirty="0"/>
              <a:t>Geographic Trends in Reported Cruelty Cases</a:t>
            </a:r>
          </a:p>
          <a:p>
            <a:pPr marL="285750" lvl="0" indent="-285750">
              <a:buFont typeface="Arial" panose="020B0604020202020204" pitchFamily="34" charset="0"/>
              <a:buChar char="•"/>
            </a:pPr>
            <a:r>
              <a:rPr lang="en-IN" sz="1200" dirty="0"/>
              <a:t>Demographic Analysis of Animals Involved in Reported Cruelty Cases</a:t>
            </a:r>
            <a:endParaRPr sz="1200" dirty="0"/>
          </a:p>
        </p:txBody>
      </p:sp>
      <p:sp>
        <p:nvSpPr>
          <p:cNvPr id="503" name="Google Shape;503;p48"/>
          <p:cNvSpPr txBox="1">
            <a:spLocks noGrp="1"/>
          </p:cNvSpPr>
          <p:nvPr>
            <p:ph type="subTitle" idx="3"/>
          </p:nvPr>
        </p:nvSpPr>
        <p:spPr>
          <a:xfrm>
            <a:off x="495436" y="1567459"/>
            <a:ext cx="2715000" cy="41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sz="1400" dirty="0"/>
              <a:t>Tracking adoption rates</a:t>
            </a:r>
            <a:endParaRPr sz="1400" dirty="0"/>
          </a:p>
        </p:txBody>
      </p:sp>
      <p:sp>
        <p:nvSpPr>
          <p:cNvPr id="504" name="Google Shape;504;p48"/>
          <p:cNvSpPr txBox="1">
            <a:spLocks noGrp="1"/>
          </p:cNvSpPr>
          <p:nvPr>
            <p:ph type="subTitle" idx="4"/>
          </p:nvPr>
        </p:nvSpPr>
        <p:spPr>
          <a:xfrm>
            <a:off x="5933564" y="3002401"/>
            <a:ext cx="3210436" cy="406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sz="1400" dirty="0"/>
              <a:t>Spatial Analysis of Reported Cruelty Cases</a:t>
            </a:r>
            <a:endParaRPr sz="1400" dirty="0"/>
          </a:p>
        </p:txBody>
      </p:sp>
      <p:pic>
        <p:nvPicPr>
          <p:cNvPr id="505" name="Google Shape;505;p48"/>
          <p:cNvPicPr preferRelativeResize="0"/>
          <p:nvPr/>
        </p:nvPicPr>
        <p:blipFill rotWithShape="1">
          <a:blip r:embed="rId3">
            <a:alphaModFix/>
          </a:blip>
          <a:srcRect l="42779" t="6693" r="44094" b="81710"/>
          <a:stretch/>
        </p:blipFill>
        <p:spPr>
          <a:xfrm rot="10800000" flipH="1">
            <a:off x="495436" y="4214054"/>
            <a:ext cx="574401" cy="507474"/>
          </a:xfrm>
          <a:prstGeom prst="rect">
            <a:avLst/>
          </a:prstGeom>
          <a:noFill/>
          <a:ln>
            <a:noFill/>
          </a:ln>
        </p:spPr>
      </p:pic>
      <p:pic>
        <p:nvPicPr>
          <p:cNvPr id="506" name="Google Shape;506;p48"/>
          <p:cNvPicPr preferRelativeResize="0"/>
          <p:nvPr/>
        </p:nvPicPr>
        <p:blipFill rotWithShape="1">
          <a:blip r:embed="rId3">
            <a:alphaModFix/>
          </a:blip>
          <a:srcRect l="50634" t="9752" r="43731" b="81493"/>
          <a:stretch/>
        </p:blipFill>
        <p:spPr>
          <a:xfrm rot="10800000" flipH="1">
            <a:off x="885963" y="747150"/>
            <a:ext cx="254775" cy="395850"/>
          </a:xfrm>
          <a:prstGeom prst="rect">
            <a:avLst/>
          </a:prstGeom>
          <a:noFill/>
          <a:ln>
            <a:noFill/>
          </a:ln>
        </p:spPr>
      </p:pic>
      <p:pic>
        <p:nvPicPr>
          <p:cNvPr id="507" name="Google Shape;507;p48"/>
          <p:cNvPicPr preferRelativeResize="0"/>
          <p:nvPr/>
        </p:nvPicPr>
        <p:blipFill rotWithShape="1">
          <a:blip r:embed="rId3">
            <a:alphaModFix/>
          </a:blip>
          <a:srcRect l="46414" t="6693" r="44094" b="81710"/>
          <a:stretch/>
        </p:blipFill>
        <p:spPr>
          <a:xfrm rot="10800000" flipH="1">
            <a:off x="6875738" y="726176"/>
            <a:ext cx="415326" cy="507474"/>
          </a:xfrm>
          <a:prstGeom prst="rect">
            <a:avLst/>
          </a:prstGeom>
          <a:noFill/>
          <a:ln>
            <a:noFill/>
          </a:ln>
        </p:spPr>
      </p:pic>
      <p:pic>
        <p:nvPicPr>
          <p:cNvPr id="508" name="Google Shape;508;p48"/>
          <p:cNvPicPr preferRelativeResize="0"/>
          <p:nvPr/>
        </p:nvPicPr>
        <p:blipFill rotWithShape="1">
          <a:blip r:embed="rId3">
            <a:alphaModFix/>
          </a:blip>
          <a:srcRect l="50634" t="9752" r="43731" b="81493"/>
          <a:stretch/>
        </p:blipFill>
        <p:spPr>
          <a:xfrm rot="10800000" flipH="1">
            <a:off x="8393789" y="794999"/>
            <a:ext cx="254775" cy="395850"/>
          </a:xfrm>
          <a:prstGeom prst="rect">
            <a:avLst/>
          </a:prstGeom>
          <a:noFill/>
          <a:ln>
            <a:noFill/>
          </a:ln>
        </p:spPr>
      </p:pic>
      <p:pic>
        <p:nvPicPr>
          <p:cNvPr id="509" name="Google Shape;509;p48"/>
          <p:cNvPicPr preferRelativeResize="0"/>
          <p:nvPr/>
        </p:nvPicPr>
        <p:blipFill>
          <a:blip r:embed="rId4">
            <a:alphaModFix/>
          </a:blip>
          <a:stretch>
            <a:fillRect/>
          </a:stretch>
        </p:blipFill>
        <p:spPr>
          <a:xfrm>
            <a:off x="2397667" y="1397805"/>
            <a:ext cx="4001886" cy="3512643"/>
          </a:xfrm>
          <a:prstGeom prst="rect">
            <a:avLst/>
          </a:prstGeom>
          <a:noFill/>
          <a:ln>
            <a:noFill/>
          </a:ln>
        </p:spPr>
      </p:pic>
      <p:sp>
        <p:nvSpPr>
          <p:cNvPr id="2" name="Google Shape;500;p48">
            <a:extLst>
              <a:ext uri="{FF2B5EF4-FFF2-40B4-BE49-F238E27FC236}">
                <a16:creationId xmlns:a16="http://schemas.microsoft.com/office/drawing/2014/main" id="{0B1DABA6-CCBE-361C-A14A-4D7B8E582BFF}"/>
              </a:ext>
            </a:extLst>
          </p:cNvPr>
          <p:cNvSpPr txBox="1">
            <a:spLocks/>
          </p:cNvSpPr>
          <p:nvPr/>
        </p:nvSpPr>
        <p:spPr>
          <a:xfrm>
            <a:off x="320121" y="3312187"/>
            <a:ext cx="2924688" cy="844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2"/>
              </a:buClr>
              <a:buSzPts val="1800"/>
              <a:buFont typeface="Anaheim"/>
              <a:buNone/>
              <a:defRPr sz="1600" b="0" i="0" u="none" strike="noStrike" cap="none">
                <a:solidFill>
                  <a:schemeClr val="lt1"/>
                </a:solidFill>
                <a:latin typeface="Anaheim"/>
                <a:ea typeface="Anaheim"/>
                <a:cs typeface="Anaheim"/>
                <a:sym typeface="Anaheim"/>
              </a:defRPr>
            </a:lvl1pPr>
            <a:lvl2pPr marL="914400" marR="0" lvl="1" indent="-317500" algn="r" rtl="0">
              <a:lnSpc>
                <a:spcPct val="100000"/>
              </a:lnSpc>
              <a:spcBef>
                <a:spcPts val="1600"/>
              </a:spcBef>
              <a:spcAft>
                <a:spcPts val="0"/>
              </a:spcAft>
              <a:buClr>
                <a:schemeClr val="dk2"/>
              </a:buClr>
              <a:buSzPts val="1400"/>
              <a:buFont typeface="Anaheim"/>
              <a:buNone/>
              <a:defRPr sz="1600" b="0" i="0" u="none" strike="noStrike" cap="none">
                <a:solidFill>
                  <a:schemeClr val="lt1"/>
                </a:solidFill>
                <a:latin typeface="Anaheim"/>
                <a:ea typeface="Anaheim"/>
                <a:cs typeface="Anaheim"/>
                <a:sym typeface="Anaheim"/>
              </a:defRPr>
            </a:lvl2pPr>
            <a:lvl3pPr marL="1371600" marR="0" lvl="2" indent="-317500" algn="r" rtl="0">
              <a:lnSpc>
                <a:spcPct val="100000"/>
              </a:lnSpc>
              <a:spcBef>
                <a:spcPts val="1600"/>
              </a:spcBef>
              <a:spcAft>
                <a:spcPts val="0"/>
              </a:spcAft>
              <a:buClr>
                <a:schemeClr val="dk2"/>
              </a:buClr>
              <a:buSzPts val="1400"/>
              <a:buFont typeface="Anaheim"/>
              <a:buNone/>
              <a:defRPr sz="1600" b="0" i="0" u="none" strike="noStrike" cap="none">
                <a:solidFill>
                  <a:schemeClr val="lt1"/>
                </a:solidFill>
                <a:latin typeface="Anaheim"/>
                <a:ea typeface="Anaheim"/>
                <a:cs typeface="Anaheim"/>
                <a:sym typeface="Anaheim"/>
              </a:defRPr>
            </a:lvl3pPr>
            <a:lvl4pPr marL="1828800" marR="0" lvl="3" indent="-317500" algn="r" rtl="0">
              <a:lnSpc>
                <a:spcPct val="100000"/>
              </a:lnSpc>
              <a:spcBef>
                <a:spcPts val="1600"/>
              </a:spcBef>
              <a:spcAft>
                <a:spcPts val="0"/>
              </a:spcAft>
              <a:buClr>
                <a:schemeClr val="dk2"/>
              </a:buClr>
              <a:buSzPts val="1400"/>
              <a:buFont typeface="Anaheim"/>
              <a:buNone/>
              <a:defRPr sz="1600" b="0" i="0" u="none" strike="noStrike" cap="none">
                <a:solidFill>
                  <a:schemeClr val="lt1"/>
                </a:solidFill>
                <a:latin typeface="Anaheim"/>
                <a:ea typeface="Anaheim"/>
                <a:cs typeface="Anaheim"/>
                <a:sym typeface="Anaheim"/>
              </a:defRPr>
            </a:lvl4pPr>
            <a:lvl5pPr marL="2286000" marR="0" lvl="4" indent="-317500" algn="r" rtl="0">
              <a:lnSpc>
                <a:spcPct val="100000"/>
              </a:lnSpc>
              <a:spcBef>
                <a:spcPts val="1600"/>
              </a:spcBef>
              <a:spcAft>
                <a:spcPts val="0"/>
              </a:spcAft>
              <a:buClr>
                <a:schemeClr val="dk2"/>
              </a:buClr>
              <a:buSzPts val="1400"/>
              <a:buFont typeface="Anaheim"/>
              <a:buNone/>
              <a:defRPr sz="1600" b="0" i="0" u="none" strike="noStrike" cap="none">
                <a:solidFill>
                  <a:schemeClr val="lt1"/>
                </a:solidFill>
                <a:latin typeface="Anaheim"/>
                <a:ea typeface="Anaheim"/>
                <a:cs typeface="Anaheim"/>
                <a:sym typeface="Anaheim"/>
              </a:defRPr>
            </a:lvl5pPr>
            <a:lvl6pPr marL="2743200" marR="0" lvl="5" indent="-317500" algn="r" rtl="0">
              <a:lnSpc>
                <a:spcPct val="100000"/>
              </a:lnSpc>
              <a:spcBef>
                <a:spcPts val="1600"/>
              </a:spcBef>
              <a:spcAft>
                <a:spcPts val="0"/>
              </a:spcAft>
              <a:buClr>
                <a:schemeClr val="dk2"/>
              </a:buClr>
              <a:buSzPts val="1400"/>
              <a:buFont typeface="Anaheim"/>
              <a:buNone/>
              <a:defRPr sz="1600" b="0" i="0" u="none" strike="noStrike" cap="none">
                <a:solidFill>
                  <a:schemeClr val="lt1"/>
                </a:solidFill>
                <a:latin typeface="Anaheim"/>
                <a:ea typeface="Anaheim"/>
                <a:cs typeface="Anaheim"/>
                <a:sym typeface="Anaheim"/>
              </a:defRPr>
            </a:lvl6pPr>
            <a:lvl7pPr marL="3200400" marR="0" lvl="6" indent="-317500" algn="r" rtl="0">
              <a:lnSpc>
                <a:spcPct val="100000"/>
              </a:lnSpc>
              <a:spcBef>
                <a:spcPts val="1600"/>
              </a:spcBef>
              <a:spcAft>
                <a:spcPts val="0"/>
              </a:spcAft>
              <a:buClr>
                <a:schemeClr val="dk2"/>
              </a:buClr>
              <a:buSzPts val="1400"/>
              <a:buFont typeface="Anaheim"/>
              <a:buNone/>
              <a:defRPr sz="1600" b="0" i="0" u="none" strike="noStrike" cap="none">
                <a:solidFill>
                  <a:schemeClr val="lt1"/>
                </a:solidFill>
                <a:latin typeface="Anaheim"/>
                <a:ea typeface="Anaheim"/>
                <a:cs typeface="Anaheim"/>
                <a:sym typeface="Anaheim"/>
              </a:defRPr>
            </a:lvl7pPr>
            <a:lvl8pPr marL="3657600" marR="0" lvl="7" indent="-317500" algn="r" rtl="0">
              <a:lnSpc>
                <a:spcPct val="100000"/>
              </a:lnSpc>
              <a:spcBef>
                <a:spcPts val="1600"/>
              </a:spcBef>
              <a:spcAft>
                <a:spcPts val="0"/>
              </a:spcAft>
              <a:buClr>
                <a:schemeClr val="dk2"/>
              </a:buClr>
              <a:buSzPts val="1400"/>
              <a:buFont typeface="Anaheim"/>
              <a:buNone/>
              <a:defRPr sz="1600" b="0" i="0" u="none" strike="noStrike" cap="none">
                <a:solidFill>
                  <a:schemeClr val="lt1"/>
                </a:solidFill>
                <a:latin typeface="Anaheim"/>
                <a:ea typeface="Anaheim"/>
                <a:cs typeface="Anaheim"/>
                <a:sym typeface="Anaheim"/>
              </a:defRPr>
            </a:lvl8pPr>
            <a:lvl9pPr marL="4114800" marR="0" lvl="8" indent="-317500" algn="r" rtl="0">
              <a:lnSpc>
                <a:spcPct val="100000"/>
              </a:lnSpc>
              <a:spcBef>
                <a:spcPts val="1600"/>
              </a:spcBef>
              <a:spcAft>
                <a:spcPts val="1600"/>
              </a:spcAft>
              <a:buClr>
                <a:schemeClr val="dk2"/>
              </a:buClr>
              <a:buSzPts val="1400"/>
              <a:buFont typeface="Anaheim"/>
              <a:buNone/>
              <a:defRPr sz="1600" b="0" i="0" u="none" strike="noStrike" cap="none">
                <a:solidFill>
                  <a:schemeClr val="lt1"/>
                </a:solidFill>
                <a:latin typeface="Anaheim"/>
                <a:ea typeface="Anaheim"/>
                <a:cs typeface="Anaheim"/>
                <a:sym typeface="Anaheim"/>
              </a:defRPr>
            </a:lvl9pPr>
          </a:lstStyle>
          <a:p>
            <a:pPr marL="285750" indent="-285750" algn="l">
              <a:buFont typeface="Arial" panose="020B0604020202020204" pitchFamily="34" charset="0"/>
              <a:buChar char="•"/>
            </a:pPr>
            <a:r>
              <a:rPr lang="en-IN" sz="1200" dirty="0"/>
              <a:t>Intake and Surrender Trends Over Time</a:t>
            </a:r>
          </a:p>
          <a:p>
            <a:pPr marL="285750" indent="-285750" algn="l">
              <a:buFont typeface="Arial" panose="020B0604020202020204" pitchFamily="34" charset="0"/>
              <a:buChar char="•"/>
            </a:pPr>
            <a:r>
              <a:rPr lang="en-IN" sz="1200" dirty="0"/>
              <a:t>Demographic Analysis of Intake and Surrendered Animals</a:t>
            </a:r>
          </a:p>
        </p:txBody>
      </p:sp>
      <p:sp>
        <p:nvSpPr>
          <p:cNvPr id="3" name="Google Shape;503;p48">
            <a:extLst>
              <a:ext uri="{FF2B5EF4-FFF2-40B4-BE49-F238E27FC236}">
                <a16:creationId xmlns:a16="http://schemas.microsoft.com/office/drawing/2014/main" id="{1CE7503E-46B2-A7CC-95E7-D0E541600628}"/>
              </a:ext>
            </a:extLst>
          </p:cNvPr>
          <p:cNvSpPr txBox="1">
            <a:spLocks/>
          </p:cNvSpPr>
          <p:nvPr/>
        </p:nvSpPr>
        <p:spPr>
          <a:xfrm>
            <a:off x="207169" y="2984158"/>
            <a:ext cx="3003269" cy="41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2"/>
              </a:buClr>
              <a:buSzPts val="1800"/>
              <a:buFont typeface="Anaheim"/>
              <a:buNone/>
              <a:defRPr sz="1800" b="0" i="0" u="none" strike="noStrike" cap="none">
                <a:solidFill>
                  <a:schemeClr val="dk2"/>
                </a:solidFill>
                <a:latin typeface="Anton"/>
                <a:ea typeface="Anton"/>
                <a:cs typeface="Anton"/>
                <a:sym typeface="Anton"/>
              </a:defRPr>
            </a:lvl1pPr>
            <a:lvl2pPr marL="914400" marR="0" lvl="1" indent="-317500" algn="r" rtl="0">
              <a:lnSpc>
                <a:spcPct val="100000"/>
              </a:lnSpc>
              <a:spcBef>
                <a:spcPts val="1600"/>
              </a:spcBef>
              <a:spcAft>
                <a:spcPts val="0"/>
              </a:spcAft>
              <a:buClr>
                <a:schemeClr val="dk2"/>
              </a:buClr>
              <a:buSzPts val="1400"/>
              <a:buFont typeface="Anaheim"/>
              <a:buNone/>
              <a:defRPr sz="1400" b="0" i="0" u="none" strike="noStrike" cap="none">
                <a:solidFill>
                  <a:schemeClr val="dk2"/>
                </a:solidFill>
                <a:latin typeface="Anton"/>
                <a:ea typeface="Anton"/>
                <a:cs typeface="Anton"/>
                <a:sym typeface="Anton"/>
              </a:defRPr>
            </a:lvl2pPr>
            <a:lvl3pPr marL="1371600" marR="0" lvl="2" indent="-317500" algn="r" rtl="0">
              <a:lnSpc>
                <a:spcPct val="100000"/>
              </a:lnSpc>
              <a:spcBef>
                <a:spcPts val="1600"/>
              </a:spcBef>
              <a:spcAft>
                <a:spcPts val="0"/>
              </a:spcAft>
              <a:buClr>
                <a:schemeClr val="dk2"/>
              </a:buClr>
              <a:buSzPts val="1400"/>
              <a:buFont typeface="Anaheim"/>
              <a:buNone/>
              <a:defRPr sz="1400" b="0" i="0" u="none" strike="noStrike" cap="none">
                <a:solidFill>
                  <a:schemeClr val="dk2"/>
                </a:solidFill>
                <a:latin typeface="Anton"/>
                <a:ea typeface="Anton"/>
                <a:cs typeface="Anton"/>
                <a:sym typeface="Anton"/>
              </a:defRPr>
            </a:lvl3pPr>
            <a:lvl4pPr marL="1828800" marR="0" lvl="3" indent="-317500" algn="r" rtl="0">
              <a:lnSpc>
                <a:spcPct val="100000"/>
              </a:lnSpc>
              <a:spcBef>
                <a:spcPts val="1600"/>
              </a:spcBef>
              <a:spcAft>
                <a:spcPts val="0"/>
              </a:spcAft>
              <a:buClr>
                <a:schemeClr val="dk2"/>
              </a:buClr>
              <a:buSzPts val="1400"/>
              <a:buFont typeface="Anaheim"/>
              <a:buNone/>
              <a:defRPr sz="1400" b="0" i="0" u="none" strike="noStrike" cap="none">
                <a:solidFill>
                  <a:schemeClr val="dk2"/>
                </a:solidFill>
                <a:latin typeface="Anton"/>
                <a:ea typeface="Anton"/>
                <a:cs typeface="Anton"/>
                <a:sym typeface="Anton"/>
              </a:defRPr>
            </a:lvl4pPr>
            <a:lvl5pPr marL="2286000" marR="0" lvl="4" indent="-317500" algn="r" rtl="0">
              <a:lnSpc>
                <a:spcPct val="100000"/>
              </a:lnSpc>
              <a:spcBef>
                <a:spcPts val="1600"/>
              </a:spcBef>
              <a:spcAft>
                <a:spcPts val="0"/>
              </a:spcAft>
              <a:buClr>
                <a:schemeClr val="dk2"/>
              </a:buClr>
              <a:buSzPts val="1400"/>
              <a:buFont typeface="Anaheim"/>
              <a:buNone/>
              <a:defRPr sz="1400" b="0" i="0" u="none" strike="noStrike" cap="none">
                <a:solidFill>
                  <a:schemeClr val="dk2"/>
                </a:solidFill>
                <a:latin typeface="Anton"/>
                <a:ea typeface="Anton"/>
                <a:cs typeface="Anton"/>
                <a:sym typeface="Anton"/>
              </a:defRPr>
            </a:lvl5pPr>
            <a:lvl6pPr marL="2743200" marR="0" lvl="5" indent="-317500" algn="r" rtl="0">
              <a:lnSpc>
                <a:spcPct val="100000"/>
              </a:lnSpc>
              <a:spcBef>
                <a:spcPts val="1600"/>
              </a:spcBef>
              <a:spcAft>
                <a:spcPts val="0"/>
              </a:spcAft>
              <a:buClr>
                <a:schemeClr val="dk2"/>
              </a:buClr>
              <a:buSzPts val="1400"/>
              <a:buFont typeface="Anaheim"/>
              <a:buNone/>
              <a:defRPr sz="1400" b="0" i="0" u="none" strike="noStrike" cap="none">
                <a:solidFill>
                  <a:schemeClr val="dk2"/>
                </a:solidFill>
                <a:latin typeface="Anton"/>
                <a:ea typeface="Anton"/>
                <a:cs typeface="Anton"/>
                <a:sym typeface="Anton"/>
              </a:defRPr>
            </a:lvl6pPr>
            <a:lvl7pPr marL="3200400" marR="0" lvl="6" indent="-317500" algn="r" rtl="0">
              <a:lnSpc>
                <a:spcPct val="100000"/>
              </a:lnSpc>
              <a:spcBef>
                <a:spcPts val="1600"/>
              </a:spcBef>
              <a:spcAft>
                <a:spcPts val="0"/>
              </a:spcAft>
              <a:buClr>
                <a:schemeClr val="dk2"/>
              </a:buClr>
              <a:buSzPts val="1400"/>
              <a:buFont typeface="Anaheim"/>
              <a:buNone/>
              <a:defRPr sz="1400" b="0" i="0" u="none" strike="noStrike" cap="none">
                <a:solidFill>
                  <a:schemeClr val="dk2"/>
                </a:solidFill>
                <a:latin typeface="Anton"/>
                <a:ea typeface="Anton"/>
                <a:cs typeface="Anton"/>
                <a:sym typeface="Anton"/>
              </a:defRPr>
            </a:lvl7pPr>
            <a:lvl8pPr marL="3657600" marR="0" lvl="7" indent="-317500" algn="r" rtl="0">
              <a:lnSpc>
                <a:spcPct val="100000"/>
              </a:lnSpc>
              <a:spcBef>
                <a:spcPts val="1600"/>
              </a:spcBef>
              <a:spcAft>
                <a:spcPts val="0"/>
              </a:spcAft>
              <a:buClr>
                <a:schemeClr val="dk2"/>
              </a:buClr>
              <a:buSzPts val="1400"/>
              <a:buFont typeface="Anaheim"/>
              <a:buNone/>
              <a:defRPr sz="1400" b="0" i="0" u="none" strike="noStrike" cap="none">
                <a:solidFill>
                  <a:schemeClr val="dk2"/>
                </a:solidFill>
                <a:latin typeface="Anton"/>
                <a:ea typeface="Anton"/>
                <a:cs typeface="Anton"/>
                <a:sym typeface="Anton"/>
              </a:defRPr>
            </a:lvl8pPr>
            <a:lvl9pPr marL="4114800" marR="0" lvl="8" indent="-317500" algn="r" rtl="0">
              <a:lnSpc>
                <a:spcPct val="100000"/>
              </a:lnSpc>
              <a:spcBef>
                <a:spcPts val="1600"/>
              </a:spcBef>
              <a:spcAft>
                <a:spcPts val="1600"/>
              </a:spcAft>
              <a:buClr>
                <a:schemeClr val="dk2"/>
              </a:buClr>
              <a:buSzPts val="1400"/>
              <a:buFont typeface="Anaheim"/>
              <a:buNone/>
              <a:defRPr sz="1400" b="0" i="0" u="none" strike="noStrike" cap="none">
                <a:solidFill>
                  <a:schemeClr val="dk2"/>
                </a:solidFill>
                <a:latin typeface="Anton"/>
                <a:ea typeface="Anton"/>
                <a:cs typeface="Anton"/>
                <a:sym typeface="Anton"/>
              </a:defRPr>
            </a:lvl9pPr>
          </a:lstStyle>
          <a:p>
            <a:pPr marL="0" indent="0">
              <a:spcAft>
                <a:spcPts val="1600"/>
              </a:spcAft>
            </a:pPr>
            <a:r>
              <a:rPr lang="en-IN" sz="1400" dirty="0" err="1"/>
              <a:t>Analyzing</a:t>
            </a:r>
            <a:r>
              <a:rPr lang="en-IN" sz="1400" dirty="0"/>
              <a:t> intake and surrender data</a:t>
            </a:r>
          </a:p>
        </p:txBody>
      </p:sp>
      <p:sp>
        <p:nvSpPr>
          <p:cNvPr id="4" name="Google Shape;500;p48">
            <a:extLst>
              <a:ext uri="{FF2B5EF4-FFF2-40B4-BE49-F238E27FC236}">
                <a16:creationId xmlns:a16="http://schemas.microsoft.com/office/drawing/2014/main" id="{121066EF-C60F-16B1-9706-3C3829B54634}"/>
              </a:ext>
            </a:extLst>
          </p:cNvPr>
          <p:cNvSpPr txBox="1">
            <a:spLocks/>
          </p:cNvSpPr>
          <p:nvPr/>
        </p:nvSpPr>
        <p:spPr>
          <a:xfrm>
            <a:off x="5899193" y="1954799"/>
            <a:ext cx="3076392" cy="844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2"/>
              </a:buClr>
              <a:buSzPts val="1800"/>
              <a:buFont typeface="Anaheim"/>
              <a:buNone/>
              <a:defRPr sz="1600" b="0" i="0" u="none" strike="noStrike" cap="none">
                <a:solidFill>
                  <a:schemeClr val="lt1"/>
                </a:solidFill>
                <a:latin typeface="Anaheim"/>
                <a:ea typeface="Anaheim"/>
                <a:cs typeface="Anaheim"/>
                <a:sym typeface="Anaheim"/>
              </a:defRPr>
            </a:lvl1pPr>
            <a:lvl2pPr marL="914400" marR="0" lvl="1" indent="-317500" algn="r" rtl="0">
              <a:lnSpc>
                <a:spcPct val="100000"/>
              </a:lnSpc>
              <a:spcBef>
                <a:spcPts val="1600"/>
              </a:spcBef>
              <a:spcAft>
                <a:spcPts val="0"/>
              </a:spcAft>
              <a:buClr>
                <a:schemeClr val="dk2"/>
              </a:buClr>
              <a:buSzPts val="1400"/>
              <a:buFont typeface="Anaheim"/>
              <a:buNone/>
              <a:defRPr sz="1600" b="0" i="0" u="none" strike="noStrike" cap="none">
                <a:solidFill>
                  <a:schemeClr val="lt1"/>
                </a:solidFill>
                <a:latin typeface="Anaheim"/>
                <a:ea typeface="Anaheim"/>
                <a:cs typeface="Anaheim"/>
                <a:sym typeface="Anaheim"/>
              </a:defRPr>
            </a:lvl2pPr>
            <a:lvl3pPr marL="1371600" marR="0" lvl="2" indent="-317500" algn="r" rtl="0">
              <a:lnSpc>
                <a:spcPct val="100000"/>
              </a:lnSpc>
              <a:spcBef>
                <a:spcPts val="1600"/>
              </a:spcBef>
              <a:spcAft>
                <a:spcPts val="0"/>
              </a:spcAft>
              <a:buClr>
                <a:schemeClr val="dk2"/>
              </a:buClr>
              <a:buSzPts val="1400"/>
              <a:buFont typeface="Anaheim"/>
              <a:buNone/>
              <a:defRPr sz="1600" b="0" i="0" u="none" strike="noStrike" cap="none">
                <a:solidFill>
                  <a:schemeClr val="lt1"/>
                </a:solidFill>
                <a:latin typeface="Anaheim"/>
                <a:ea typeface="Anaheim"/>
                <a:cs typeface="Anaheim"/>
                <a:sym typeface="Anaheim"/>
              </a:defRPr>
            </a:lvl3pPr>
            <a:lvl4pPr marL="1828800" marR="0" lvl="3" indent="-317500" algn="r" rtl="0">
              <a:lnSpc>
                <a:spcPct val="100000"/>
              </a:lnSpc>
              <a:spcBef>
                <a:spcPts val="1600"/>
              </a:spcBef>
              <a:spcAft>
                <a:spcPts val="0"/>
              </a:spcAft>
              <a:buClr>
                <a:schemeClr val="dk2"/>
              </a:buClr>
              <a:buSzPts val="1400"/>
              <a:buFont typeface="Anaheim"/>
              <a:buNone/>
              <a:defRPr sz="1600" b="0" i="0" u="none" strike="noStrike" cap="none">
                <a:solidFill>
                  <a:schemeClr val="lt1"/>
                </a:solidFill>
                <a:latin typeface="Anaheim"/>
                <a:ea typeface="Anaheim"/>
                <a:cs typeface="Anaheim"/>
                <a:sym typeface="Anaheim"/>
              </a:defRPr>
            </a:lvl4pPr>
            <a:lvl5pPr marL="2286000" marR="0" lvl="4" indent="-317500" algn="r" rtl="0">
              <a:lnSpc>
                <a:spcPct val="100000"/>
              </a:lnSpc>
              <a:spcBef>
                <a:spcPts val="1600"/>
              </a:spcBef>
              <a:spcAft>
                <a:spcPts val="0"/>
              </a:spcAft>
              <a:buClr>
                <a:schemeClr val="dk2"/>
              </a:buClr>
              <a:buSzPts val="1400"/>
              <a:buFont typeface="Anaheim"/>
              <a:buNone/>
              <a:defRPr sz="1600" b="0" i="0" u="none" strike="noStrike" cap="none">
                <a:solidFill>
                  <a:schemeClr val="lt1"/>
                </a:solidFill>
                <a:latin typeface="Anaheim"/>
                <a:ea typeface="Anaheim"/>
                <a:cs typeface="Anaheim"/>
                <a:sym typeface="Anaheim"/>
              </a:defRPr>
            </a:lvl5pPr>
            <a:lvl6pPr marL="2743200" marR="0" lvl="5" indent="-317500" algn="r" rtl="0">
              <a:lnSpc>
                <a:spcPct val="100000"/>
              </a:lnSpc>
              <a:spcBef>
                <a:spcPts val="1600"/>
              </a:spcBef>
              <a:spcAft>
                <a:spcPts val="0"/>
              </a:spcAft>
              <a:buClr>
                <a:schemeClr val="dk2"/>
              </a:buClr>
              <a:buSzPts val="1400"/>
              <a:buFont typeface="Anaheim"/>
              <a:buNone/>
              <a:defRPr sz="1600" b="0" i="0" u="none" strike="noStrike" cap="none">
                <a:solidFill>
                  <a:schemeClr val="lt1"/>
                </a:solidFill>
                <a:latin typeface="Anaheim"/>
                <a:ea typeface="Anaheim"/>
                <a:cs typeface="Anaheim"/>
                <a:sym typeface="Anaheim"/>
              </a:defRPr>
            </a:lvl6pPr>
            <a:lvl7pPr marL="3200400" marR="0" lvl="6" indent="-317500" algn="r" rtl="0">
              <a:lnSpc>
                <a:spcPct val="100000"/>
              </a:lnSpc>
              <a:spcBef>
                <a:spcPts val="1600"/>
              </a:spcBef>
              <a:spcAft>
                <a:spcPts val="0"/>
              </a:spcAft>
              <a:buClr>
                <a:schemeClr val="dk2"/>
              </a:buClr>
              <a:buSzPts val="1400"/>
              <a:buFont typeface="Anaheim"/>
              <a:buNone/>
              <a:defRPr sz="1600" b="0" i="0" u="none" strike="noStrike" cap="none">
                <a:solidFill>
                  <a:schemeClr val="lt1"/>
                </a:solidFill>
                <a:latin typeface="Anaheim"/>
                <a:ea typeface="Anaheim"/>
                <a:cs typeface="Anaheim"/>
                <a:sym typeface="Anaheim"/>
              </a:defRPr>
            </a:lvl7pPr>
            <a:lvl8pPr marL="3657600" marR="0" lvl="7" indent="-317500" algn="r" rtl="0">
              <a:lnSpc>
                <a:spcPct val="100000"/>
              </a:lnSpc>
              <a:spcBef>
                <a:spcPts val="1600"/>
              </a:spcBef>
              <a:spcAft>
                <a:spcPts val="0"/>
              </a:spcAft>
              <a:buClr>
                <a:schemeClr val="dk2"/>
              </a:buClr>
              <a:buSzPts val="1400"/>
              <a:buFont typeface="Anaheim"/>
              <a:buNone/>
              <a:defRPr sz="1600" b="0" i="0" u="none" strike="noStrike" cap="none">
                <a:solidFill>
                  <a:schemeClr val="lt1"/>
                </a:solidFill>
                <a:latin typeface="Anaheim"/>
                <a:ea typeface="Anaheim"/>
                <a:cs typeface="Anaheim"/>
                <a:sym typeface="Anaheim"/>
              </a:defRPr>
            </a:lvl8pPr>
            <a:lvl9pPr marL="4114800" marR="0" lvl="8" indent="-317500" algn="r" rtl="0">
              <a:lnSpc>
                <a:spcPct val="100000"/>
              </a:lnSpc>
              <a:spcBef>
                <a:spcPts val="1600"/>
              </a:spcBef>
              <a:spcAft>
                <a:spcPts val="1600"/>
              </a:spcAft>
              <a:buClr>
                <a:schemeClr val="dk2"/>
              </a:buClr>
              <a:buSzPts val="1400"/>
              <a:buFont typeface="Anaheim"/>
              <a:buNone/>
              <a:defRPr sz="1600" b="0" i="0" u="none" strike="noStrike" cap="none">
                <a:solidFill>
                  <a:schemeClr val="lt1"/>
                </a:solidFill>
                <a:latin typeface="Anaheim"/>
                <a:ea typeface="Anaheim"/>
                <a:cs typeface="Anaheim"/>
                <a:sym typeface="Anaheim"/>
              </a:defRPr>
            </a:lvl9pPr>
          </a:lstStyle>
          <a:p>
            <a:pPr marL="285750" indent="-285750" algn="l">
              <a:buFont typeface="Arial" panose="020B0604020202020204" pitchFamily="34" charset="0"/>
              <a:buChar char="•"/>
            </a:pPr>
            <a:r>
              <a:rPr lang="en-IN" sz="1200" dirty="0"/>
              <a:t>Monthly Donation Trends Over Time</a:t>
            </a:r>
          </a:p>
          <a:p>
            <a:pPr marL="285750" indent="-285750" algn="l">
              <a:buFont typeface="Arial" panose="020B0604020202020204" pitchFamily="34" charset="0"/>
              <a:buChar char="•"/>
            </a:pPr>
            <a:r>
              <a:rPr lang="en-IN" sz="1200" dirty="0"/>
              <a:t>Analysis of Sponsorship Revenue Trends by Type</a:t>
            </a:r>
          </a:p>
        </p:txBody>
      </p:sp>
      <p:sp>
        <p:nvSpPr>
          <p:cNvPr id="5" name="Google Shape;503;p48">
            <a:extLst>
              <a:ext uri="{FF2B5EF4-FFF2-40B4-BE49-F238E27FC236}">
                <a16:creationId xmlns:a16="http://schemas.microsoft.com/office/drawing/2014/main" id="{E9868F75-54F0-2384-2EC0-F0ACB5DBDFE1}"/>
              </a:ext>
            </a:extLst>
          </p:cNvPr>
          <p:cNvSpPr txBox="1">
            <a:spLocks/>
          </p:cNvSpPr>
          <p:nvPr/>
        </p:nvSpPr>
        <p:spPr>
          <a:xfrm>
            <a:off x="5933564" y="1578374"/>
            <a:ext cx="2715000" cy="41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2"/>
              </a:buClr>
              <a:buSzPts val="1800"/>
              <a:buFont typeface="Anaheim"/>
              <a:buNone/>
              <a:defRPr sz="1800" b="0" i="0" u="none" strike="noStrike" cap="none">
                <a:solidFill>
                  <a:schemeClr val="dk2"/>
                </a:solidFill>
                <a:latin typeface="Anton"/>
                <a:ea typeface="Anton"/>
                <a:cs typeface="Anton"/>
                <a:sym typeface="Anton"/>
              </a:defRPr>
            </a:lvl1pPr>
            <a:lvl2pPr marL="914400" marR="0" lvl="1" indent="-317500" algn="r" rtl="0">
              <a:lnSpc>
                <a:spcPct val="100000"/>
              </a:lnSpc>
              <a:spcBef>
                <a:spcPts val="1600"/>
              </a:spcBef>
              <a:spcAft>
                <a:spcPts val="0"/>
              </a:spcAft>
              <a:buClr>
                <a:schemeClr val="dk2"/>
              </a:buClr>
              <a:buSzPts val="1400"/>
              <a:buFont typeface="Anaheim"/>
              <a:buNone/>
              <a:defRPr sz="1400" b="0" i="0" u="none" strike="noStrike" cap="none">
                <a:solidFill>
                  <a:schemeClr val="dk2"/>
                </a:solidFill>
                <a:latin typeface="Anton"/>
                <a:ea typeface="Anton"/>
                <a:cs typeface="Anton"/>
                <a:sym typeface="Anton"/>
              </a:defRPr>
            </a:lvl2pPr>
            <a:lvl3pPr marL="1371600" marR="0" lvl="2" indent="-317500" algn="r" rtl="0">
              <a:lnSpc>
                <a:spcPct val="100000"/>
              </a:lnSpc>
              <a:spcBef>
                <a:spcPts val="1600"/>
              </a:spcBef>
              <a:spcAft>
                <a:spcPts val="0"/>
              </a:spcAft>
              <a:buClr>
                <a:schemeClr val="dk2"/>
              </a:buClr>
              <a:buSzPts val="1400"/>
              <a:buFont typeface="Anaheim"/>
              <a:buNone/>
              <a:defRPr sz="1400" b="0" i="0" u="none" strike="noStrike" cap="none">
                <a:solidFill>
                  <a:schemeClr val="dk2"/>
                </a:solidFill>
                <a:latin typeface="Anton"/>
                <a:ea typeface="Anton"/>
                <a:cs typeface="Anton"/>
                <a:sym typeface="Anton"/>
              </a:defRPr>
            </a:lvl3pPr>
            <a:lvl4pPr marL="1828800" marR="0" lvl="3" indent="-317500" algn="r" rtl="0">
              <a:lnSpc>
                <a:spcPct val="100000"/>
              </a:lnSpc>
              <a:spcBef>
                <a:spcPts val="1600"/>
              </a:spcBef>
              <a:spcAft>
                <a:spcPts val="0"/>
              </a:spcAft>
              <a:buClr>
                <a:schemeClr val="dk2"/>
              </a:buClr>
              <a:buSzPts val="1400"/>
              <a:buFont typeface="Anaheim"/>
              <a:buNone/>
              <a:defRPr sz="1400" b="0" i="0" u="none" strike="noStrike" cap="none">
                <a:solidFill>
                  <a:schemeClr val="dk2"/>
                </a:solidFill>
                <a:latin typeface="Anton"/>
                <a:ea typeface="Anton"/>
                <a:cs typeface="Anton"/>
                <a:sym typeface="Anton"/>
              </a:defRPr>
            </a:lvl4pPr>
            <a:lvl5pPr marL="2286000" marR="0" lvl="4" indent="-317500" algn="r" rtl="0">
              <a:lnSpc>
                <a:spcPct val="100000"/>
              </a:lnSpc>
              <a:spcBef>
                <a:spcPts val="1600"/>
              </a:spcBef>
              <a:spcAft>
                <a:spcPts val="0"/>
              </a:spcAft>
              <a:buClr>
                <a:schemeClr val="dk2"/>
              </a:buClr>
              <a:buSzPts val="1400"/>
              <a:buFont typeface="Anaheim"/>
              <a:buNone/>
              <a:defRPr sz="1400" b="0" i="0" u="none" strike="noStrike" cap="none">
                <a:solidFill>
                  <a:schemeClr val="dk2"/>
                </a:solidFill>
                <a:latin typeface="Anton"/>
                <a:ea typeface="Anton"/>
                <a:cs typeface="Anton"/>
                <a:sym typeface="Anton"/>
              </a:defRPr>
            </a:lvl5pPr>
            <a:lvl6pPr marL="2743200" marR="0" lvl="5" indent="-317500" algn="r" rtl="0">
              <a:lnSpc>
                <a:spcPct val="100000"/>
              </a:lnSpc>
              <a:spcBef>
                <a:spcPts val="1600"/>
              </a:spcBef>
              <a:spcAft>
                <a:spcPts val="0"/>
              </a:spcAft>
              <a:buClr>
                <a:schemeClr val="dk2"/>
              </a:buClr>
              <a:buSzPts val="1400"/>
              <a:buFont typeface="Anaheim"/>
              <a:buNone/>
              <a:defRPr sz="1400" b="0" i="0" u="none" strike="noStrike" cap="none">
                <a:solidFill>
                  <a:schemeClr val="dk2"/>
                </a:solidFill>
                <a:latin typeface="Anton"/>
                <a:ea typeface="Anton"/>
                <a:cs typeface="Anton"/>
                <a:sym typeface="Anton"/>
              </a:defRPr>
            </a:lvl6pPr>
            <a:lvl7pPr marL="3200400" marR="0" lvl="6" indent="-317500" algn="r" rtl="0">
              <a:lnSpc>
                <a:spcPct val="100000"/>
              </a:lnSpc>
              <a:spcBef>
                <a:spcPts val="1600"/>
              </a:spcBef>
              <a:spcAft>
                <a:spcPts val="0"/>
              </a:spcAft>
              <a:buClr>
                <a:schemeClr val="dk2"/>
              </a:buClr>
              <a:buSzPts val="1400"/>
              <a:buFont typeface="Anaheim"/>
              <a:buNone/>
              <a:defRPr sz="1400" b="0" i="0" u="none" strike="noStrike" cap="none">
                <a:solidFill>
                  <a:schemeClr val="dk2"/>
                </a:solidFill>
                <a:latin typeface="Anton"/>
                <a:ea typeface="Anton"/>
                <a:cs typeface="Anton"/>
                <a:sym typeface="Anton"/>
              </a:defRPr>
            </a:lvl7pPr>
            <a:lvl8pPr marL="3657600" marR="0" lvl="7" indent="-317500" algn="r" rtl="0">
              <a:lnSpc>
                <a:spcPct val="100000"/>
              </a:lnSpc>
              <a:spcBef>
                <a:spcPts val="1600"/>
              </a:spcBef>
              <a:spcAft>
                <a:spcPts val="0"/>
              </a:spcAft>
              <a:buClr>
                <a:schemeClr val="dk2"/>
              </a:buClr>
              <a:buSzPts val="1400"/>
              <a:buFont typeface="Anaheim"/>
              <a:buNone/>
              <a:defRPr sz="1400" b="0" i="0" u="none" strike="noStrike" cap="none">
                <a:solidFill>
                  <a:schemeClr val="dk2"/>
                </a:solidFill>
                <a:latin typeface="Anton"/>
                <a:ea typeface="Anton"/>
                <a:cs typeface="Anton"/>
                <a:sym typeface="Anton"/>
              </a:defRPr>
            </a:lvl8pPr>
            <a:lvl9pPr marL="4114800" marR="0" lvl="8" indent="-317500" algn="r" rtl="0">
              <a:lnSpc>
                <a:spcPct val="100000"/>
              </a:lnSpc>
              <a:spcBef>
                <a:spcPts val="1600"/>
              </a:spcBef>
              <a:spcAft>
                <a:spcPts val="1600"/>
              </a:spcAft>
              <a:buClr>
                <a:schemeClr val="dk2"/>
              </a:buClr>
              <a:buSzPts val="1400"/>
              <a:buFont typeface="Anaheim"/>
              <a:buNone/>
              <a:defRPr sz="1400" b="0" i="0" u="none" strike="noStrike" cap="none">
                <a:solidFill>
                  <a:schemeClr val="dk2"/>
                </a:solidFill>
                <a:latin typeface="Anton"/>
                <a:ea typeface="Anton"/>
                <a:cs typeface="Anton"/>
                <a:sym typeface="Anton"/>
              </a:defRPr>
            </a:lvl9pPr>
          </a:lstStyle>
          <a:p>
            <a:pPr marL="0" indent="0" algn="l">
              <a:spcAft>
                <a:spcPts val="1600"/>
              </a:spcAft>
            </a:pPr>
            <a:r>
              <a:rPr lang="en-IN" sz="1400" dirty="0"/>
              <a:t>Monitoring fundraising efforts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pic>
        <p:nvPicPr>
          <p:cNvPr id="2" name="Picture 2" descr="love, cat, dog, valentines day, adopt, best friends animal society, cat and  dog, bfas, mia page – GIF">
            <a:extLst>
              <a:ext uri="{FF2B5EF4-FFF2-40B4-BE49-F238E27FC236}">
                <a16:creationId xmlns:a16="http://schemas.microsoft.com/office/drawing/2014/main" id="{C155E4DF-2D89-3C9E-9599-EE2315232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403" y="201036"/>
            <a:ext cx="1298438" cy="1038751"/>
          </a:xfrm>
          <a:prstGeom prst="rect">
            <a:avLst/>
          </a:prstGeom>
          <a:noFill/>
          <a:extLst>
            <a:ext uri="{909E8E84-426E-40DD-AFC4-6F175D3DCCD1}">
              <a14:hiddenFill xmlns:a14="http://schemas.microsoft.com/office/drawing/2010/main">
                <a:solidFill>
                  <a:srgbClr val="FFFFFF"/>
                </a:solidFill>
              </a14:hiddenFill>
            </a:ext>
          </a:extLst>
        </p:spPr>
      </p:pic>
      <p:sp>
        <p:nvSpPr>
          <p:cNvPr id="514" name="Google Shape;514;p49"/>
          <p:cNvSpPr txBox="1">
            <a:spLocks noGrp="1"/>
          </p:cNvSpPr>
          <p:nvPr>
            <p:ph type="ctrTitle"/>
          </p:nvPr>
        </p:nvSpPr>
        <p:spPr>
          <a:xfrm>
            <a:off x="1410611" y="490996"/>
            <a:ext cx="63228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Key </a:t>
            </a:r>
            <a:r>
              <a:rPr lang="en" dirty="0">
                <a:solidFill>
                  <a:schemeClr val="accent4"/>
                </a:solidFill>
              </a:rPr>
              <a:t>Results</a:t>
            </a:r>
            <a:endParaRPr dirty="0">
              <a:solidFill>
                <a:schemeClr val="accent4"/>
              </a:solidFill>
            </a:endParaRPr>
          </a:p>
        </p:txBody>
      </p:sp>
      <p:pic>
        <p:nvPicPr>
          <p:cNvPr id="528" name="Google Shape;528;p49"/>
          <p:cNvPicPr preferRelativeResize="0"/>
          <p:nvPr/>
        </p:nvPicPr>
        <p:blipFill rotWithShape="1">
          <a:blip r:embed="rId4">
            <a:alphaModFix/>
          </a:blip>
          <a:srcRect l="50634" t="9752" r="43731" b="81493"/>
          <a:stretch/>
        </p:blipFill>
        <p:spPr>
          <a:xfrm rot="10800000" flipH="1">
            <a:off x="381543" y="779896"/>
            <a:ext cx="254775" cy="395850"/>
          </a:xfrm>
          <a:prstGeom prst="rect">
            <a:avLst/>
          </a:prstGeom>
          <a:noFill/>
          <a:ln>
            <a:noFill/>
          </a:ln>
        </p:spPr>
      </p:pic>
      <p:sp>
        <p:nvSpPr>
          <p:cNvPr id="18" name="Google Shape;1913;p95">
            <a:extLst>
              <a:ext uri="{FF2B5EF4-FFF2-40B4-BE49-F238E27FC236}">
                <a16:creationId xmlns:a16="http://schemas.microsoft.com/office/drawing/2014/main" id="{E7C404CE-AC38-533B-4364-CFC1C82F4D20}"/>
              </a:ext>
            </a:extLst>
          </p:cNvPr>
          <p:cNvSpPr txBox="1">
            <a:spLocks/>
          </p:cNvSpPr>
          <p:nvPr/>
        </p:nvSpPr>
        <p:spPr>
          <a:xfrm>
            <a:off x="915653" y="1413450"/>
            <a:ext cx="2479200" cy="432000"/>
          </a:xfrm>
          <a:prstGeom prst="rect">
            <a:avLst/>
          </a:prstGeom>
          <a:noFill/>
          <a:ln>
            <a:noFill/>
          </a:ln>
        </p:spPr>
        <p:txBody>
          <a:bodyPr spcFirstLastPara="1" wrap="square" lIns="3600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2400"/>
              <a:buFont typeface="DM Sans"/>
              <a:buNone/>
              <a:defRPr sz="2400" b="0" i="0" u="none" strike="noStrike" cap="none">
                <a:solidFill>
                  <a:schemeClr val="lt1"/>
                </a:solidFill>
                <a:latin typeface="DM Sans"/>
                <a:ea typeface="DM Sans"/>
                <a:cs typeface="DM Sans"/>
                <a:sym typeface="DM Sans"/>
              </a:defRPr>
            </a:lvl2pPr>
            <a:lvl3pPr marR="0" lvl="2" algn="l" rtl="0">
              <a:lnSpc>
                <a:spcPct val="100000"/>
              </a:lnSpc>
              <a:spcBef>
                <a:spcPts val="0"/>
              </a:spcBef>
              <a:spcAft>
                <a:spcPts val="0"/>
              </a:spcAft>
              <a:buClr>
                <a:schemeClr val="lt1"/>
              </a:buClr>
              <a:buSzPts val="2400"/>
              <a:buFont typeface="DM Sans"/>
              <a:buNone/>
              <a:defRPr sz="2400" b="0" i="0" u="none" strike="noStrike" cap="none">
                <a:solidFill>
                  <a:schemeClr val="lt1"/>
                </a:solidFill>
                <a:latin typeface="DM Sans"/>
                <a:ea typeface="DM Sans"/>
                <a:cs typeface="DM Sans"/>
                <a:sym typeface="DM Sans"/>
              </a:defRPr>
            </a:lvl3pPr>
            <a:lvl4pPr marR="0" lvl="3" algn="l" rtl="0">
              <a:lnSpc>
                <a:spcPct val="100000"/>
              </a:lnSpc>
              <a:spcBef>
                <a:spcPts val="0"/>
              </a:spcBef>
              <a:spcAft>
                <a:spcPts val="0"/>
              </a:spcAft>
              <a:buClr>
                <a:schemeClr val="lt1"/>
              </a:buClr>
              <a:buSzPts val="2400"/>
              <a:buFont typeface="DM Sans"/>
              <a:buNone/>
              <a:defRPr sz="2400" b="0" i="0" u="none" strike="noStrike" cap="none">
                <a:solidFill>
                  <a:schemeClr val="lt1"/>
                </a:solidFill>
                <a:latin typeface="DM Sans"/>
                <a:ea typeface="DM Sans"/>
                <a:cs typeface="DM Sans"/>
                <a:sym typeface="DM Sans"/>
              </a:defRPr>
            </a:lvl4pPr>
            <a:lvl5pPr marR="0" lvl="4" algn="l" rtl="0">
              <a:lnSpc>
                <a:spcPct val="100000"/>
              </a:lnSpc>
              <a:spcBef>
                <a:spcPts val="0"/>
              </a:spcBef>
              <a:spcAft>
                <a:spcPts val="0"/>
              </a:spcAft>
              <a:buClr>
                <a:schemeClr val="lt1"/>
              </a:buClr>
              <a:buSzPts val="2400"/>
              <a:buFont typeface="DM Sans"/>
              <a:buNone/>
              <a:defRPr sz="2400" b="0" i="0" u="none" strike="noStrike" cap="none">
                <a:solidFill>
                  <a:schemeClr val="lt1"/>
                </a:solidFill>
                <a:latin typeface="DM Sans"/>
                <a:ea typeface="DM Sans"/>
                <a:cs typeface="DM Sans"/>
                <a:sym typeface="DM Sans"/>
              </a:defRPr>
            </a:lvl5pPr>
            <a:lvl6pPr marR="0" lvl="5" algn="l" rtl="0">
              <a:lnSpc>
                <a:spcPct val="100000"/>
              </a:lnSpc>
              <a:spcBef>
                <a:spcPts val="0"/>
              </a:spcBef>
              <a:spcAft>
                <a:spcPts val="0"/>
              </a:spcAft>
              <a:buClr>
                <a:schemeClr val="lt1"/>
              </a:buClr>
              <a:buSzPts val="2400"/>
              <a:buFont typeface="DM Sans"/>
              <a:buNone/>
              <a:defRPr sz="2400" b="0" i="0" u="none" strike="noStrike" cap="none">
                <a:solidFill>
                  <a:schemeClr val="lt1"/>
                </a:solidFill>
                <a:latin typeface="DM Sans"/>
                <a:ea typeface="DM Sans"/>
                <a:cs typeface="DM Sans"/>
                <a:sym typeface="DM Sans"/>
              </a:defRPr>
            </a:lvl6pPr>
            <a:lvl7pPr marR="0" lvl="6" algn="l" rtl="0">
              <a:lnSpc>
                <a:spcPct val="100000"/>
              </a:lnSpc>
              <a:spcBef>
                <a:spcPts val="0"/>
              </a:spcBef>
              <a:spcAft>
                <a:spcPts val="0"/>
              </a:spcAft>
              <a:buClr>
                <a:schemeClr val="lt1"/>
              </a:buClr>
              <a:buSzPts val="2400"/>
              <a:buFont typeface="DM Sans"/>
              <a:buNone/>
              <a:defRPr sz="2400" b="0" i="0" u="none" strike="noStrike" cap="none">
                <a:solidFill>
                  <a:schemeClr val="lt1"/>
                </a:solidFill>
                <a:latin typeface="DM Sans"/>
                <a:ea typeface="DM Sans"/>
                <a:cs typeface="DM Sans"/>
                <a:sym typeface="DM Sans"/>
              </a:defRPr>
            </a:lvl7pPr>
            <a:lvl8pPr marR="0" lvl="7" algn="l" rtl="0">
              <a:lnSpc>
                <a:spcPct val="100000"/>
              </a:lnSpc>
              <a:spcBef>
                <a:spcPts val="0"/>
              </a:spcBef>
              <a:spcAft>
                <a:spcPts val="0"/>
              </a:spcAft>
              <a:buClr>
                <a:schemeClr val="lt1"/>
              </a:buClr>
              <a:buSzPts val="2400"/>
              <a:buFont typeface="DM Sans"/>
              <a:buNone/>
              <a:defRPr sz="2400" b="0" i="0" u="none" strike="noStrike" cap="none">
                <a:solidFill>
                  <a:schemeClr val="lt1"/>
                </a:solidFill>
                <a:latin typeface="DM Sans"/>
                <a:ea typeface="DM Sans"/>
                <a:cs typeface="DM Sans"/>
                <a:sym typeface="DM Sans"/>
              </a:defRPr>
            </a:lvl8pPr>
            <a:lvl9pPr marR="0" lvl="8" algn="l" rtl="0">
              <a:lnSpc>
                <a:spcPct val="100000"/>
              </a:lnSpc>
              <a:spcBef>
                <a:spcPts val="0"/>
              </a:spcBef>
              <a:spcAft>
                <a:spcPts val="0"/>
              </a:spcAft>
              <a:buClr>
                <a:schemeClr val="lt1"/>
              </a:buClr>
              <a:buSzPts val="2400"/>
              <a:buFont typeface="DM Sans"/>
              <a:buNone/>
              <a:defRPr sz="2400" b="0" i="0" u="none" strike="noStrike" cap="none">
                <a:solidFill>
                  <a:schemeClr val="lt1"/>
                </a:solidFill>
                <a:latin typeface="DM Sans"/>
                <a:ea typeface="DM Sans"/>
                <a:cs typeface="DM Sans"/>
                <a:sym typeface="DM Sans"/>
              </a:defRPr>
            </a:lvl9pPr>
          </a:lstStyle>
          <a:p>
            <a:pPr algn="r"/>
            <a:r>
              <a:rPr lang="en-IN"/>
              <a:t>Donation trend​</a:t>
            </a:r>
            <a:endParaRPr lang="en-IN" dirty="0"/>
          </a:p>
        </p:txBody>
      </p:sp>
      <p:sp>
        <p:nvSpPr>
          <p:cNvPr id="19" name="Google Shape;1914;p95">
            <a:extLst>
              <a:ext uri="{FF2B5EF4-FFF2-40B4-BE49-F238E27FC236}">
                <a16:creationId xmlns:a16="http://schemas.microsoft.com/office/drawing/2014/main" id="{DDE8CB73-9C99-F4AD-3E90-C78860D0F122}"/>
              </a:ext>
            </a:extLst>
          </p:cNvPr>
          <p:cNvSpPr txBox="1">
            <a:spLocks/>
          </p:cNvSpPr>
          <p:nvPr/>
        </p:nvSpPr>
        <p:spPr>
          <a:xfrm>
            <a:off x="915652" y="1616845"/>
            <a:ext cx="2555100" cy="594600"/>
          </a:xfrm>
          <a:prstGeom prst="rect">
            <a:avLst/>
          </a:prstGeom>
        </p:spPr>
        <p:txBody>
          <a:bodyPr spcFirstLastPara="1" wrap="square" lIns="36000"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spcAft>
                <a:spcPts val="1600"/>
              </a:spcAft>
            </a:pPr>
            <a:r>
              <a:rPr lang="en-IN" b="1" dirty="0">
                <a:solidFill>
                  <a:srgbClr val="AC8300"/>
                </a:solidFill>
              </a:rPr>
              <a:t>Increasing</a:t>
            </a:r>
            <a:r>
              <a:rPr lang="en-IN" dirty="0"/>
              <a:t> donation trend across 20 years​</a:t>
            </a:r>
          </a:p>
        </p:txBody>
      </p:sp>
      <p:sp>
        <p:nvSpPr>
          <p:cNvPr id="20" name="Google Shape;1915;p95">
            <a:extLst>
              <a:ext uri="{FF2B5EF4-FFF2-40B4-BE49-F238E27FC236}">
                <a16:creationId xmlns:a16="http://schemas.microsoft.com/office/drawing/2014/main" id="{90D63634-B1FE-E475-5021-555D6C768724}"/>
              </a:ext>
            </a:extLst>
          </p:cNvPr>
          <p:cNvSpPr txBox="1">
            <a:spLocks/>
          </p:cNvSpPr>
          <p:nvPr/>
        </p:nvSpPr>
        <p:spPr>
          <a:xfrm>
            <a:off x="5673897" y="2544672"/>
            <a:ext cx="2554500" cy="432000"/>
          </a:xfrm>
          <a:prstGeom prst="rect">
            <a:avLst/>
          </a:prstGeom>
        </p:spPr>
        <p:txBody>
          <a:bodyPr spcFirstLastPara="1" wrap="square" lIns="3600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400" dirty="0">
                <a:solidFill>
                  <a:schemeClr val="lt1"/>
                </a:solidFill>
                <a:latin typeface="Anton"/>
              </a:rPr>
              <a:t>Cruelty area​</a:t>
            </a:r>
          </a:p>
        </p:txBody>
      </p:sp>
      <p:sp>
        <p:nvSpPr>
          <p:cNvPr id="21" name="Google Shape;1916;p95">
            <a:extLst>
              <a:ext uri="{FF2B5EF4-FFF2-40B4-BE49-F238E27FC236}">
                <a16:creationId xmlns:a16="http://schemas.microsoft.com/office/drawing/2014/main" id="{6533E756-D5F8-6D9E-C18B-0BCCB70D9778}"/>
              </a:ext>
            </a:extLst>
          </p:cNvPr>
          <p:cNvSpPr txBox="1">
            <a:spLocks/>
          </p:cNvSpPr>
          <p:nvPr/>
        </p:nvSpPr>
        <p:spPr>
          <a:xfrm>
            <a:off x="5673653" y="2748071"/>
            <a:ext cx="2554500" cy="594600"/>
          </a:xfrm>
          <a:prstGeom prst="rect">
            <a:avLst/>
          </a:prstGeom>
        </p:spPr>
        <p:txBody>
          <a:bodyPr spcFirstLastPara="1" wrap="square" lIns="36000"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n-IN" b="1" dirty="0">
                <a:solidFill>
                  <a:schemeClr val="tx2">
                    <a:lumMod val="50000"/>
                  </a:schemeClr>
                </a:solidFill>
              </a:rPr>
              <a:t>Ravenna</a:t>
            </a:r>
            <a:r>
              <a:rPr lang="en-IN" dirty="0"/>
              <a:t> shows the highest cruelty rate​</a:t>
            </a:r>
          </a:p>
        </p:txBody>
      </p:sp>
      <p:sp>
        <p:nvSpPr>
          <p:cNvPr id="22" name="Google Shape;1917;p95">
            <a:extLst>
              <a:ext uri="{FF2B5EF4-FFF2-40B4-BE49-F238E27FC236}">
                <a16:creationId xmlns:a16="http://schemas.microsoft.com/office/drawing/2014/main" id="{B08EC473-91A7-5B31-2230-0F8748BC40AC}"/>
              </a:ext>
            </a:extLst>
          </p:cNvPr>
          <p:cNvSpPr txBox="1">
            <a:spLocks/>
          </p:cNvSpPr>
          <p:nvPr/>
        </p:nvSpPr>
        <p:spPr>
          <a:xfrm>
            <a:off x="915603" y="2548000"/>
            <a:ext cx="2479200" cy="432000"/>
          </a:xfrm>
          <a:prstGeom prst="rect">
            <a:avLst/>
          </a:prstGeom>
        </p:spPr>
        <p:txBody>
          <a:bodyPr spcFirstLastPara="1" wrap="square" lIns="3600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IN" sz="2400" dirty="0">
                <a:solidFill>
                  <a:schemeClr val="lt1"/>
                </a:solidFill>
                <a:latin typeface="Anton"/>
                <a:sym typeface="Anton"/>
              </a:rPr>
              <a:t>Donation city​</a:t>
            </a:r>
          </a:p>
        </p:txBody>
      </p:sp>
      <p:sp>
        <p:nvSpPr>
          <p:cNvPr id="23" name="Google Shape;1918;p95">
            <a:extLst>
              <a:ext uri="{FF2B5EF4-FFF2-40B4-BE49-F238E27FC236}">
                <a16:creationId xmlns:a16="http://schemas.microsoft.com/office/drawing/2014/main" id="{BC194CC7-712A-60BA-2380-012C4552B5BF}"/>
              </a:ext>
            </a:extLst>
          </p:cNvPr>
          <p:cNvSpPr txBox="1">
            <a:spLocks/>
          </p:cNvSpPr>
          <p:nvPr/>
        </p:nvSpPr>
        <p:spPr>
          <a:xfrm>
            <a:off x="915652" y="2751397"/>
            <a:ext cx="2555100" cy="594600"/>
          </a:xfrm>
          <a:prstGeom prst="rect">
            <a:avLst/>
          </a:prstGeom>
        </p:spPr>
        <p:txBody>
          <a:bodyPr spcFirstLastPara="1" wrap="square" lIns="36000"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spcAft>
                <a:spcPts val="1600"/>
              </a:spcAft>
            </a:pPr>
            <a:r>
              <a:rPr lang="en-IN" b="1" dirty="0">
                <a:solidFill>
                  <a:schemeClr val="tx2">
                    <a:lumMod val="50000"/>
                  </a:schemeClr>
                </a:solidFill>
              </a:rPr>
              <a:t>Kent</a:t>
            </a:r>
            <a:r>
              <a:rPr lang="en-IN" dirty="0"/>
              <a:t> generates the highest donation​</a:t>
            </a:r>
          </a:p>
        </p:txBody>
      </p:sp>
      <p:sp>
        <p:nvSpPr>
          <p:cNvPr id="24" name="Google Shape;1919;p95">
            <a:extLst>
              <a:ext uri="{FF2B5EF4-FFF2-40B4-BE49-F238E27FC236}">
                <a16:creationId xmlns:a16="http://schemas.microsoft.com/office/drawing/2014/main" id="{82CFFD37-BD9C-1DD1-3720-1C8D76DF5F50}"/>
              </a:ext>
            </a:extLst>
          </p:cNvPr>
          <p:cNvSpPr txBox="1">
            <a:spLocks/>
          </p:cNvSpPr>
          <p:nvPr/>
        </p:nvSpPr>
        <p:spPr>
          <a:xfrm>
            <a:off x="5673648" y="3679224"/>
            <a:ext cx="2554500" cy="432000"/>
          </a:xfrm>
          <a:prstGeom prst="rect">
            <a:avLst/>
          </a:prstGeom>
        </p:spPr>
        <p:txBody>
          <a:bodyPr spcFirstLastPara="1" wrap="square" lIns="3600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400" dirty="0">
                <a:solidFill>
                  <a:schemeClr val="lt1"/>
                </a:solidFill>
                <a:latin typeface="Anton"/>
              </a:rPr>
              <a:t>Intake ratio​</a:t>
            </a:r>
          </a:p>
        </p:txBody>
      </p:sp>
      <p:sp>
        <p:nvSpPr>
          <p:cNvPr id="25" name="Google Shape;1920;p95">
            <a:extLst>
              <a:ext uri="{FF2B5EF4-FFF2-40B4-BE49-F238E27FC236}">
                <a16:creationId xmlns:a16="http://schemas.microsoft.com/office/drawing/2014/main" id="{F59577DA-309E-0492-F621-6FAB5FCED962}"/>
              </a:ext>
            </a:extLst>
          </p:cNvPr>
          <p:cNvSpPr txBox="1">
            <a:spLocks/>
          </p:cNvSpPr>
          <p:nvPr/>
        </p:nvSpPr>
        <p:spPr>
          <a:xfrm>
            <a:off x="5673403" y="3882622"/>
            <a:ext cx="2554500" cy="594600"/>
          </a:xfrm>
          <a:prstGeom prst="rect">
            <a:avLst/>
          </a:prstGeom>
        </p:spPr>
        <p:txBody>
          <a:bodyPr spcFirstLastPara="1" wrap="square" lIns="36000"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n-IN" b="1" dirty="0">
                <a:solidFill>
                  <a:srgbClr val="FF0000"/>
                </a:solidFill>
              </a:rPr>
              <a:t>Cats</a:t>
            </a:r>
            <a:r>
              <a:rPr lang="en-IN" dirty="0"/>
              <a:t> have a higher intake ratio than dogs​</a:t>
            </a:r>
          </a:p>
        </p:txBody>
      </p:sp>
      <p:sp>
        <p:nvSpPr>
          <p:cNvPr id="26" name="Google Shape;1921;p95">
            <a:extLst>
              <a:ext uri="{FF2B5EF4-FFF2-40B4-BE49-F238E27FC236}">
                <a16:creationId xmlns:a16="http://schemas.microsoft.com/office/drawing/2014/main" id="{413D9277-D304-0BB9-1A95-67BBEADD94E0}"/>
              </a:ext>
            </a:extLst>
          </p:cNvPr>
          <p:cNvSpPr/>
          <p:nvPr/>
        </p:nvSpPr>
        <p:spPr>
          <a:xfrm>
            <a:off x="3753467" y="1529052"/>
            <a:ext cx="594300" cy="594600"/>
          </a:xfrm>
          <a:prstGeom prst="rect">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b="0" i="0">
                <a:solidFill>
                  <a:srgbClr val="000000"/>
                </a:solidFill>
                <a:effectLst/>
                <a:latin typeface="Times New Roman" panose="02020603050405020304" pitchFamily="18" charset="0"/>
              </a:rPr>
              <a:t> </a:t>
            </a:r>
            <a:endParaRPr>
              <a:solidFill>
                <a:schemeClr val="lt1"/>
              </a:solidFill>
            </a:endParaRPr>
          </a:p>
        </p:txBody>
      </p:sp>
      <p:sp>
        <p:nvSpPr>
          <p:cNvPr id="27" name="Google Shape;1922;p95">
            <a:extLst>
              <a:ext uri="{FF2B5EF4-FFF2-40B4-BE49-F238E27FC236}">
                <a16:creationId xmlns:a16="http://schemas.microsoft.com/office/drawing/2014/main" id="{4A9DB984-8144-2709-8715-A6ED5F474902}"/>
              </a:ext>
            </a:extLst>
          </p:cNvPr>
          <p:cNvSpPr/>
          <p:nvPr/>
        </p:nvSpPr>
        <p:spPr>
          <a:xfrm>
            <a:off x="3772513" y="2642850"/>
            <a:ext cx="594300" cy="594600"/>
          </a:xfrm>
          <a:prstGeom prst="rect">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 name="Google Shape;1923;p95">
            <a:extLst>
              <a:ext uri="{FF2B5EF4-FFF2-40B4-BE49-F238E27FC236}">
                <a16:creationId xmlns:a16="http://schemas.microsoft.com/office/drawing/2014/main" id="{84BAFE72-B777-9D68-749D-7351EF282420}"/>
              </a:ext>
            </a:extLst>
          </p:cNvPr>
          <p:cNvSpPr/>
          <p:nvPr/>
        </p:nvSpPr>
        <p:spPr>
          <a:xfrm>
            <a:off x="4777188" y="2642850"/>
            <a:ext cx="594300" cy="594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 name="Google Shape;1924;p95">
            <a:extLst>
              <a:ext uri="{FF2B5EF4-FFF2-40B4-BE49-F238E27FC236}">
                <a16:creationId xmlns:a16="http://schemas.microsoft.com/office/drawing/2014/main" id="{8981C078-6D90-276D-F95F-BF654CBD6A3F}"/>
              </a:ext>
            </a:extLst>
          </p:cNvPr>
          <p:cNvSpPr/>
          <p:nvPr/>
        </p:nvSpPr>
        <p:spPr>
          <a:xfrm>
            <a:off x="4777188" y="3796050"/>
            <a:ext cx="594300" cy="594600"/>
          </a:xfrm>
          <a:prstGeom prst="rect">
            <a:avLst/>
          </a:pr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nvGrpSpPr>
          <p:cNvPr id="38" name="Google Shape;1933;p95">
            <a:extLst>
              <a:ext uri="{FF2B5EF4-FFF2-40B4-BE49-F238E27FC236}">
                <a16:creationId xmlns:a16="http://schemas.microsoft.com/office/drawing/2014/main" id="{90FB2AB3-FC43-95A5-354B-110FB99CA8A7}"/>
              </a:ext>
            </a:extLst>
          </p:cNvPr>
          <p:cNvGrpSpPr/>
          <p:nvPr/>
        </p:nvGrpSpPr>
        <p:grpSpPr>
          <a:xfrm>
            <a:off x="4873772" y="2740505"/>
            <a:ext cx="401131" cy="399291"/>
            <a:chOff x="4706425" y="3323550"/>
            <a:chExt cx="474150" cy="471975"/>
          </a:xfrm>
        </p:grpSpPr>
        <p:sp>
          <p:nvSpPr>
            <p:cNvPr id="39" name="Google Shape;1934;p95">
              <a:extLst>
                <a:ext uri="{FF2B5EF4-FFF2-40B4-BE49-F238E27FC236}">
                  <a16:creationId xmlns:a16="http://schemas.microsoft.com/office/drawing/2014/main" id="{95E77368-CFEA-049F-C4D6-A0692D0E87BE}"/>
                </a:ext>
              </a:extLst>
            </p:cNvPr>
            <p:cNvSpPr/>
            <p:nvPr/>
          </p:nvSpPr>
          <p:spPr>
            <a:xfrm>
              <a:off x="4706425" y="3323550"/>
              <a:ext cx="474150" cy="471975"/>
            </a:xfrm>
            <a:custGeom>
              <a:avLst/>
              <a:gdLst/>
              <a:ahLst/>
              <a:cxnLst/>
              <a:rect l="l" t="t" r="r" b="b"/>
              <a:pathLst>
                <a:path w="18966" h="18879" extrusionOk="0">
                  <a:moveTo>
                    <a:pt x="18233" y="732"/>
                  </a:moveTo>
                  <a:lnTo>
                    <a:pt x="18233" y="4062"/>
                  </a:lnTo>
                  <a:cubicBezTo>
                    <a:pt x="17798" y="3347"/>
                    <a:pt x="17292" y="2615"/>
                    <a:pt x="16699" y="2040"/>
                  </a:cubicBezTo>
                  <a:cubicBezTo>
                    <a:pt x="16124" y="1447"/>
                    <a:pt x="15479" y="1081"/>
                    <a:pt x="14747" y="732"/>
                  </a:cubicBezTo>
                  <a:close/>
                  <a:moveTo>
                    <a:pt x="11261" y="732"/>
                  </a:moveTo>
                  <a:cubicBezTo>
                    <a:pt x="15322" y="732"/>
                    <a:pt x="18233" y="3556"/>
                    <a:pt x="18233" y="7548"/>
                  </a:cubicBezTo>
                  <a:cubicBezTo>
                    <a:pt x="18233" y="9797"/>
                    <a:pt x="16351" y="11627"/>
                    <a:pt x="14172" y="11627"/>
                  </a:cubicBezTo>
                  <a:cubicBezTo>
                    <a:pt x="12865" y="11627"/>
                    <a:pt x="11906" y="11400"/>
                    <a:pt x="11261" y="10895"/>
                  </a:cubicBezTo>
                  <a:cubicBezTo>
                    <a:pt x="10529" y="10319"/>
                    <a:pt x="10093" y="9361"/>
                    <a:pt x="10093" y="7984"/>
                  </a:cubicBezTo>
                  <a:cubicBezTo>
                    <a:pt x="10023" y="7705"/>
                    <a:pt x="10163" y="7339"/>
                    <a:pt x="10389" y="7112"/>
                  </a:cubicBezTo>
                  <a:cubicBezTo>
                    <a:pt x="10599" y="6903"/>
                    <a:pt x="10895" y="6833"/>
                    <a:pt x="11191" y="6833"/>
                  </a:cubicBezTo>
                  <a:cubicBezTo>
                    <a:pt x="11766" y="6833"/>
                    <a:pt x="12272" y="7339"/>
                    <a:pt x="12272" y="7914"/>
                  </a:cubicBezTo>
                  <a:cubicBezTo>
                    <a:pt x="12272" y="8141"/>
                    <a:pt x="12429" y="8280"/>
                    <a:pt x="12638" y="8280"/>
                  </a:cubicBezTo>
                  <a:cubicBezTo>
                    <a:pt x="12865" y="8280"/>
                    <a:pt x="13004" y="8141"/>
                    <a:pt x="13004" y="7914"/>
                  </a:cubicBezTo>
                  <a:cubicBezTo>
                    <a:pt x="13004" y="7478"/>
                    <a:pt x="12865" y="6973"/>
                    <a:pt x="12499" y="6607"/>
                  </a:cubicBezTo>
                  <a:cubicBezTo>
                    <a:pt x="12133" y="6241"/>
                    <a:pt x="11697" y="6031"/>
                    <a:pt x="11191" y="6031"/>
                  </a:cubicBezTo>
                  <a:cubicBezTo>
                    <a:pt x="10686" y="6031"/>
                    <a:pt x="10250" y="6241"/>
                    <a:pt x="9884" y="6607"/>
                  </a:cubicBezTo>
                  <a:cubicBezTo>
                    <a:pt x="9518" y="6973"/>
                    <a:pt x="9291" y="7478"/>
                    <a:pt x="9291" y="7984"/>
                  </a:cubicBezTo>
                  <a:cubicBezTo>
                    <a:pt x="9378" y="9657"/>
                    <a:pt x="9884" y="10755"/>
                    <a:pt x="10825" y="11470"/>
                  </a:cubicBezTo>
                  <a:cubicBezTo>
                    <a:pt x="10895" y="11540"/>
                    <a:pt x="10965" y="11627"/>
                    <a:pt x="11034" y="11627"/>
                  </a:cubicBezTo>
                  <a:lnTo>
                    <a:pt x="802" y="11627"/>
                  </a:lnTo>
                  <a:cubicBezTo>
                    <a:pt x="872" y="9884"/>
                    <a:pt x="1744" y="7182"/>
                    <a:pt x="3417" y="4933"/>
                  </a:cubicBezTo>
                  <a:cubicBezTo>
                    <a:pt x="4864" y="2981"/>
                    <a:pt x="7409" y="732"/>
                    <a:pt x="11261" y="732"/>
                  </a:cubicBezTo>
                  <a:close/>
                  <a:moveTo>
                    <a:pt x="18233" y="10093"/>
                  </a:moveTo>
                  <a:lnTo>
                    <a:pt x="18233" y="11627"/>
                  </a:lnTo>
                  <a:lnTo>
                    <a:pt x="16699" y="11627"/>
                  </a:lnTo>
                  <a:cubicBezTo>
                    <a:pt x="17292" y="11261"/>
                    <a:pt x="17798" y="10755"/>
                    <a:pt x="18233" y="10093"/>
                  </a:cubicBezTo>
                  <a:close/>
                  <a:moveTo>
                    <a:pt x="18233" y="12341"/>
                  </a:moveTo>
                  <a:lnTo>
                    <a:pt x="18233" y="18163"/>
                  </a:lnTo>
                  <a:lnTo>
                    <a:pt x="732" y="18163"/>
                  </a:lnTo>
                  <a:lnTo>
                    <a:pt x="732" y="12341"/>
                  </a:lnTo>
                  <a:close/>
                  <a:moveTo>
                    <a:pt x="366" y="0"/>
                  </a:moveTo>
                  <a:cubicBezTo>
                    <a:pt x="297" y="0"/>
                    <a:pt x="227" y="0"/>
                    <a:pt x="140" y="70"/>
                  </a:cubicBezTo>
                  <a:cubicBezTo>
                    <a:pt x="70" y="140"/>
                    <a:pt x="0" y="297"/>
                    <a:pt x="0" y="366"/>
                  </a:cubicBezTo>
                  <a:lnTo>
                    <a:pt x="0" y="18599"/>
                  </a:lnTo>
                  <a:cubicBezTo>
                    <a:pt x="70" y="18739"/>
                    <a:pt x="140" y="18878"/>
                    <a:pt x="366" y="18878"/>
                  </a:cubicBezTo>
                  <a:lnTo>
                    <a:pt x="18599" y="18878"/>
                  </a:lnTo>
                  <a:cubicBezTo>
                    <a:pt x="18739" y="18878"/>
                    <a:pt x="18966" y="18739"/>
                    <a:pt x="18966" y="18599"/>
                  </a:cubicBezTo>
                  <a:lnTo>
                    <a:pt x="18966" y="366"/>
                  </a:lnTo>
                  <a:cubicBezTo>
                    <a:pt x="18966" y="297"/>
                    <a:pt x="18878" y="140"/>
                    <a:pt x="18809" y="70"/>
                  </a:cubicBezTo>
                  <a:cubicBezTo>
                    <a:pt x="18739" y="0"/>
                    <a:pt x="18669" y="0"/>
                    <a:pt x="18599" y="0"/>
                  </a:cubicBezTo>
                  <a:lnTo>
                    <a:pt x="5805" y="0"/>
                  </a:lnTo>
                  <a:cubicBezTo>
                    <a:pt x="5596" y="0"/>
                    <a:pt x="5369" y="140"/>
                    <a:pt x="5369" y="366"/>
                  </a:cubicBezTo>
                  <a:cubicBezTo>
                    <a:pt x="5369" y="575"/>
                    <a:pt x="5596" y="732"/>
                    <a:pt x="5805" y="732"/>
                  </a:cubicBezTo>
                  <a:lnTo>
                    <a:pt x="7548" y="732"/>
                  </a:lnTo>
                  <a:cubicBezTo>
                    <a:pt x="4149" y="2179"/>
                    <a:pt x="1813" y="5369"/>
                    <a:pt x="732" y="8280"/>
                  </a:cubicBezTo>
                  <a:lnTo>
                    <a:pt x="732" y="732"/>
                  </a:lnTo>
                  <a:lnTo>
                    <a:pt x="2476" y="732"/>
                  </a:lnTo>
                  <a:cubicBezTo>
                    <a:pt x="2685" y="732"/>
                    <a:pt x="2842" y="575"/>
                    <a:pt x="2842" y="366"/>
                  </a:cubicBezTo>
                  <a:cubicBezTo>
                    <a:pt x="2842" y="140"/>
                    <a:pt x="2685" y="0"/>
                    <a:pt x="24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40" name="Google Shape;1935;p95">
              <a:extLst>
                <a:ext uri="{FF2B5EF4-FFF2-40B4-BE49-F238E27FC236}">
                  <a16:creationId xmlns:a16="http://schemas.microsoft.com/office/drawing/2014/main" id="{E5CE9B0D-51BC-0A29-1FDB-B2D93CA90F66}"/>
                </a:ext>
              </a:extLst>
            </p:cNvPr>
            <p:cNvSpPr/>
            <p:nvPr/>
          </p:nvSpPr>
          <p:spPr>
            <a:xfrm>
              <a:off x="4800975" y="3323550"/>
              <a:ext cx="17900" cy="18325"/>
            </a:xfrm>
            <a:custGeom>
              <a:avLst/>
              <a:gdLst/>
              <a:ahLst/>
              <a:cxnLst/>
              <a:rect l="l" t="t" r="r" b="b"/>
              <a:pathLst>
                <a:path w="716" h="733" extrusionOk="0">
                  <a:moveTo>
                    <a:pt x="367" y="0"/>
                  </a:moveTo>
                  <a:cubicBezTo>
                    <a:pt x="140" y="0"/>
                    <a:pt x="1" y="140"/>
                    <a:pt x="1" y="366"/>
                  </a:cubicBezTo>
                  <a:cubicBezTo>
                    <a:pt x="1" y="575"/>
                    <a:pt x="140" y="732"/>
                    <a:pt x="367" y="732"/>
                  </a:cubicBezTo>
                  <a:cubicBezTo>
                    <a:pt x="506" y="732"/>
                    <a:pt x="716" y="575"/>
                    <a:pt x="716" y="366"/>
                  </a:cubicBezTo>
                  <a:cubicBezTo>
                    <a:pt x="716" y="140"/>
                    <a:pt x="506" y="0"/>
                    <a:pt x="3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41" name="Google Shape;1936;p95">
              <a:extLst>
                <a:ext uri="{FF2B5EF4-FFF2-40B4-BE49-F238E27FC236}">
                  <a16:creationId xmlns:a16="http://schemas.microsoft.com/office/drawing/2014/main" id="{EC586C87-1044-1745-7157-1BA19521219D}"/>
                </a:ext>
              </a:extLst>
            </p:cNvPr>
            <p:cNvSpPr/>
            <p:nvPr/>
          </p:nvSpPr>
          <p:spPr>
            <a:xfrm>
              <a:off x="4938700" y="3425075"/>
              <a:ext cx="20075" cy="40125"/>
            </a:xfrm>
            <a:custGeom>
              <a:avLst/>
              <a:gdLst/>
              <a:ahLst/>
              <a:cxnLst/>
              <a:rect l="l" t="t" r="r" b="b"/>
              <a:pathLst>
                <a:path w="803" h="1605" extrusionOk="0">
                  <a:moveTo>
                    <a:pt x="436" y="1"/>
                  </a:moveTo>
                  <a:cubicBezTo>
                    <a:pt x="227" y="1"/>
                    <a:pt x="0" y="158"/>
                    <a:pt x="0" y="367"/>
                  </a:cubicBezTo>
                  <a:lnTo>
                    <a:pt x="0" y="1238"/>
                  </a:lnTo>
                  <a:cubicBezTo>
                    <a:pt x="0" y="1378"/>
                    <a:pt x="227" y="1604"/>
                    <a:pt x="436" y="1604"/>
                  </a:cubicBezTo>
                  <a:cubicBezTo>
                    <a:pt x="593" y="1604"/>
                    <a:pt x="802" y="1378"/>
                    <a:pt x="802" y="1238"/>
                  </a:cubicBezTo>
                  <a:lnTo>
                    <a:pt x="802" y="367"/>
                  </a:lnTo>
                  <a:cubicBezTo>
                    <a:pt x="802" y="158"/>
                    <a:pt x="593" y="1"/>
                    <a:pt x="4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42" name="Google Shape;1937;p95">
              <a:extLst>
                <a:ext uri="{FF2B5EF4-FFF2-40B4-BE49-F238E27FC236}">
                  <a16:creationId xmlns:a16="http://schemas.microsoft.com/office/drawing/2014/main" id="{28BDD887-3C77-E4DE-2980-9EA2FAF33BFD}"/>
                </a:ext>
              </a:extLst>
            </p:cNvPr>
            <p:cNvSpPr/>
            <p:nvPr/>
          </p:nvSpPr>
          <p:spPr>
            <a:xfrm>
              <a:off x="4938700" y="3361450"/>
              <a:ext cx="20075" cy="40125"/>
            </a:xfrm>
            <a:custGeom>
              <a:avLst/>
              <a:gdLst/>
              <a:ahLst/>
              <a:cxnLst/>
              <a:rect l="l" t="t" r="r" b="b"/>
              <a:pathLst>
                <a:path w="803" h="1605" extrusionOk="0">
                  <a:moveTo>
                    <a:pt x="436" y="1"/>
                  </a:moveTo>
                  <a:cubicBezTo>
                    <a:pt x="227" y="1"/>
                    <a:pt x="0" y="227"/>
                    <a:pt x="0" y="367"/>
                  </a:cubicBezTo>
                  <a:lnTo>
                    <a:pt x="0" y="1238"/>
                  </a:lnTo>
                  <a:cubicBezTo>
                    <a:pt x="0" y="1465"/>
                    <a:pt x="227" y="1604"/>
                    <a:pt x="436" y="1604"/>
                  </a:cubicBezTo>
                  <a:cubicBezTo>
                    <a:pt x="593" y="1604"/>
                    <a:pt x="802" y="1465"/>
                    <a:pt x="802" y="1238"/>
                  </a:cubicBezTo>
                  <a:lnTo>
                    <a:pt x="802" y="367"/>
                  </a:lnTo>
                  <a:cubicBezTo>
                    <a:pt x="802" y="227"/>
                    <a:pt x="593" y="1"/>
                    <a:pt x="4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43" name="Google Shape;1938;p95">
              <a:extLst>
                <a:ext uri="{FF2B5EF4-FFF2-40B4-BE49-F238E27FC236}">
                  <a16:creationId xmlns:a16="http://schemas.microsoft.com/office/drawing/2014/main" id="{26284878-E945-85AF-6D52-94677A069571}"/>
                </a:ext>
              </a:extLst>
            </p:cNvPr>
            <p:cNvSpPr/>
            <p:nvPr/>
          </p:nvSpPr>
          <p:spPr>
            <a:xfrm>
              <a:off x="5036750" y="3474325"/>
              <a:ext cx="38375" cy="20075"/>
            </a:xfrm>
            <a:custGeom>
              <a:avLst/>
              <a:gdLst/>
              <a:ahLst/>
              <a:cxnLst/>
              <a:rect l="l" t="t" r="r" b="b"/>
              <a:pathLst>
                <a:path w="1535" h="803" extrusionOk="0">
                  <a:moveTo>
                    <a:pt x="366" y="0"/>
                  </a:moveTo>
                  <a:cubicBezTo>
                    <a:pt x="157" y="0"/>
                    <a:pt x="0" y="210"/>
                    <a:pt x="0" y="366"/>
                  </a:cubicBezTo>
                  <a:cubicBezTo>
                    <a:pt x="0" y="576"/>
                    <a:pt x="157" y="802"/>
                    <a:pt x="366" y="802"/>
                  </a:cubicBezTo>
                  <a:lnTo>
                    <a:pt x="1168" y="802"/>
                  </a:lnTo>
                  <a:cubicBezTo>
                    <a:pt x="1395" y="802"/>
                    <a:pt x="1534" y="576"/>
                    <a:pt x="1534" y="366"/>
                  </a:cubicBezTo>
                  <a:cubicBezTo>
                    <a:pt x="1534" y="210"/>
                    <a:pt x="1395" y="0"/>
                    <a:pt x="1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44" name="Google Shape;1939;p95">
              <a:extLst>
                <a:ext uri="{FF2B5EF4-FFF2-40B4-BE49-F238E27FC236}">
                  <a16:creationId xmlns:a16="http://schemas.microsoft.com/office/drawing/2014/main" id="{C1865069-F1AB-697C-B280-3C8F2C7853FD}"/>
                </a:ext>
              </a:extLst>
            </p:cNvPr>
            <p:cNvSpPr/>
            <p:nvPr/>
          </p:nvSpPr>
          <p:spPr>
            <a:xfrm>
              <a:off x="5098625" y="3474325"/>
              <a:ext cx="40125" cy="20075"/>
            </a:xfrm>
            <a:custGeom>
              <a:avLst/>
              <a:gdLst/>
              <a:ahLst/>
              <a:cxnLst/>
              <a:rect l="l" t="t" r="r" b="b"/>
              <a:pathLst>
                <a:path w="1605" h="803" extrusionOk="0">
                  <a:moveTo>
                    <a:pt x="367" y="0"/>
                  </a:moveTo>
                  <a:cubicBezTo>
                    <a:pt x="140" y="0"/>
                    <a:pt x="0" y="210"/>
                    <a:pt x="0" y="366"/>
                  </a:cubicBezTo>
                  <a:cubicBezTo>
                    <a:pt x="0" y="576"/>
                    <a:pt x="140" y="802"/>
                    <a:pt x="367" y="802"/>
                  </a:cubicBezTo>
                  <a:lnTo>
                    <a:pt x="1238" y="802"/>
                  </a:lnTo>
                  <a:cubicBezTo>
                    <a:pt x="1447" y="802"/>
                    <a:pt x="1604" y="576"/>
                    <a:pt x="1604" y="366"/>
                  </a:cubicBezTo>
                  <a:cubicBezTo>
                    <a:pt x="1604" y="210"/>
                    <a:pt x="1447" y="0"/>
                    <a:pt x="12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45" name="Google Shape;1940;p95">
              <a:extLst>
                <a:ext uri="{FF2B5EF4-FFF2-40B4-BE49-F238E27FC236}">
                  <a16:creationId xmlns:a16="http://schemas.microsoft.com/office/drawing/2014/main" id="{A8FDC238-8261-BF06-CE9C-C63180D44183}"/>
                </a:ext>
              </a:extLst>
            </p:cNvPr>
            <p:cNvSpPr/>
            <p:nvPr/>
          </p:nvSpPr>
          <p:spPr>
            <a:xfrm>
              <a:off x="4853725" y="3718550"/>
              <a:ext cx="34450" cy="40800"/>
            </a:xfrm>
            <a:custGeom>
              <a:avLst/>
              <a:gdLst/>
              <a:ahLst/>
              <a:cxnLst/>
              <a:rect l="l" t="t" r="r" b="b"/>
              <a:pathLst>
                <a:path w="1378" h="1632" extrusionOk="0">
                  <a:moveTo>
                    <a:pt x="985" y="1"/>
                  </a:moveTo>
                  <a:cubicBezTo>
                    <a:pt x="833" y="1"/>
                    <a:pt x="696" y="69"/>
                    <a:pt x="645" y="185"/>
                  </a:cubicBezTo>
                  <a:lnTo>
                    <a:pt x="140" y="1126"/>
                  </a:lnTo>
                  <a:cubicBezTo>
                    <a:pt x="0" y="1265"/>
                    <a:pt x="70" y="1492"/>
                    <a:pt x="279" y="1631"/>
                  </a:cubicBezTo>
                  <a:lnTo>
                    <a:pt x="436" y="1631"/>
                  </a:lnTo>
                  <a:cubicBezTo>
                    <a:pt x="575" y="1631"/>
                    <a:pt x="715" y="1562"/>
                    <a:pt x="785" y="1492"/>
                  </a:cubicBezTo>
                  <a:lnTo>
                    <a:pt x="1307" y="533"/>
                  </a:lnTo>
                  <a:cubicBezTo>
                    <a:pt x="1377" y="394"/>
                    <a:pt x="1307" y="97"/>
                    <a:pt x="1151" y="28"/>
                  </a:cubicBezTo>
                  <a:cubicBezTo>
                    <a:pt x="1096" y="9"/>
                    <a:pt x="1039" y="1"/>
                    <a:pt x="9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46" name="Google Shape;1941;p95">
              <a:extLst>
                <a:ext uri="{FF2B5EF4-FFF2-40B4-BE49-F238E27FC236}">
                  <a16:creationId xmlns:a16="http://schemas.microsoft.com/office/drawing/2014/main" id="{FB30FEB7-BBFA-5E98-3E1A-EF5BE899B6D3}"/>
                </a:ext>
              </a:extLst>
            </p:cNvPr>
            <p:cNvSpPr/>
            <p:nvPr/>
          </p:nvSpPr>
          <p:spPr>
            <a:xfrm>
              <a:off x="4817100" y="3652125"/>
              <a:ext cx="32725" cy="85425"/>
            </a:xfrm>
            <a:custGeom>
              <a:avLst/>
              <a:gdLst/>
              <a:ahLst/>
              <a:cxnLst/>
              <a:rect l="l" t="t" r="r" b="b"/>
              <a:pathLst>
                <a:path w="1309" h="3417" extrusionOk="0">
                  <a:moveTo>
                    <a:pt x="367" y="0"/>
                  </a:moveTo>
                  <a:cubicBezTo>
                    <a:pt x="158" y="0"/>
                    <a:pt x="1" y="140"/>
                    <a:pt x="1" y="366"/>
                  </a:cubicBezTo>
                  <a:cubicBezTo>
                    <a:pt x="1" y="506"/>
                    <a:pt x="158" y="732"/>
                    <a:pt x="367" y="732"/>
                  </a:cubicBezTo>
                  <a:lnTo>
                    <a:pt x="594" y="732"/>
                  </a:lnTo>
                  <a:lnTo>
                    <a:pt x="594" y="3051"/>
                  </a:lnTo>
                  <a:cubicBezTo>
                    <a:pt x="594" y="3190"/>
                    <a:pt x="733" y="3417"/>
                    <a:pt x="942" y="3417"/>
                  </a:cubicBezTo>
                  <a:cubicBezTo>
                    <a:pt x="1169" y="3417"/>
                    <a:pt x="1308" y="3190"/>
                    <a:pt x="1308" y="3051"/>
                  </a:cubicBezTo>
                  <a:lnTo>
                    <a:pt x="1308" y="297"/>
                  </a:lnTo>
                  <a:cubicBezTo>
                    <a:pt x="1308" y="140"/>
                    <a:pt x="1169" y="0"/>
                    <a:pt x="9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47" name="Google Shape;1942;p95">
              <a:extLst>
                <a:ext uri="{FF2B5EF4-FFF2-40B4-BE49-F238E27FC236}">
                  <a16:creationId xmlns:a16="http://schemas.microsoft.com/office/drawing/2014/main" id="{54A0BBCA-2FEF-EAD4-7A69-FA80BB97F22A}"/>
                </a:ext>
              </a:extLst>
            </p:cNvPr>
            <p:cNvSpPr/>
            <p:nvPr/>
          </p:nvSpPr>
          <p:spPr>
            <a:xfrm>
              <a:off x="4960475" y="3652125"/>
              <a:ext cx="32725" cy="85425"/>
            </a:xfrm>
            <a:custGeom>
              <a:avLst/>
              <a:gdLst/>
              <a:ahLst/>
              <a:cxnLst/>
              <a:rect l="l" t="t" r="r" b="b"/>
              <a:pathLst>
                <a:path w="1309" h="3417" extrusionOk="0">
                  <a:moveTo>
                    <a:pt x="367" y="0"/>
                  </a:moveTo>
                  <a:cubicBezTo>
                    <a:pt x="158" y="0"/>
                    <a:pt x="1" y="140"/>
                    <a:pt x="1" y="366"/>
                  </a:cubicBezTo>
                  <a:cubicBezTo>
                    <a:pt x="1" y="506"/>
                    <a:pt x="158" y="732"/>
                    <a:pt x="367" y="732"/>
                  </a:cubicBezTo>
                  <a:lnTo>
                    <a:pt x="593" y="732"/>
                  </a:lnTo>
                  <a:lnTo>
                    <a:pt x="593" y="3051"/>
                  </a:lnTo>
                  <a:cubicBezTo>
                    <a:pt x="593" y="3190"/>
                    <a:pt x="803" y="3417"/>
                    <a:pt x="960" y="3417"/>
                  </a:cubicBezTo>
                  <a:cubicBezTo>
                    <a:pt x="1169" y="3417"/>
                    <a:pt x="1308" y="3190"/>
                    <a:pt x="1308" y="3051"/>
                  </a:cubicBezTo>
                  <a:lnTo>
                    <a:pt x="1308" y="297"/>
                  </a:lnTo>
                  <a:cubicBezTo>
                    <a:pt x="1308" y="140"/>
                    <a:pt x="1169" y="0"/>
                    <a:pt x="9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48" name="Google Shape;1943;p95">
              <a:extLst>
                <a:ext uri="{FF2B5EF4-FFF2-40B4-BE49-F238E27FC236}">
                  <a16:creationId xmlns:a16="http://schemas.microsoft.com/office/drawing/2014/main" id="{E6A754BE-C65D-9C48-B053-0F81258825E0}"/>
                </a:ext>
              </a:extLst>
            </p:cNvPr>
            <p:cNvSpPr/>
            <p:nvPr/>
          </p:nvSpPr>
          <p:spPr>
            <a:xfrm>
              <a:off x="5013200" y="3650375"/>
              <a:ext cx="56250" cy="87175"/>
            </a:xfrm>
            <a:custGeom>
              <a:avLst/>
              <a:gdLst/>
              <a:ahLst/>
              <a:cxnLst/>
              <a:rect l="l" t="t" r="r" b="b"/>
              <a:pathLst>
                <a:path w="2250" h="3487" extrusionOk="0">
                  <a:moveTo>
                    <a:pt x="1099" y="733"/>
                  </a:moveTo>
                  <a:cubicBezTo>
                    <a:pt x="1239" y="733"/>
                    <a:pt x="1308" y="872"/>
                    <a:pt x="1308" y="942"/>
                  </a:cubicBezTo>
                  <a:cubicBezTo>
                    <a:pt x="1308" y="1081"/>
                    <a:pt x="1239" y="1168"/>
                    <a:pt x="1099" y="1168"/>
                  </a:cubicBezTo>
                  <a:cubicBezTo>
                    <a:pt x="1029" y="1168"/>
                    <a:pt x="942" y="1081"/>
                    <a:pt x="942" y="942"/>
                  </a:cubicBezTo>
                  <a:cubicBezTo>
                    <a:pt x="942" y="872"/>
                    <a:pt x="1029" y="733"/>
                    <a:pt x="1099" y="733"/>
                  </a:cubicBezTo>
                  <a:close/>
                  <a:moveTo>
                    <a:pt x="1099" y="1883"/>
                  </a:moveTo>
                  <a:cubicBezTo>
                    <a:pt x="1378" y="1883"/>
                    <a:pt x="1535" y="2110"/>
                    <a:pt x="1535" y="2319"/>
                  </a:cubicBezTo>
                  <a:cubicBezTo>
                    <a:pt x="1535" y="2546"/>
                    <a:pt x="1378" y="2685"/>
                    <a:pt x="1099" y="2685"/>
                  </a:cubicBezTo>
                  <a:cubicBezTo>
                    <a:pt x="873" y="2685"/>
                    <a:pt x="733" y="2546"/>
                    <a:pt x="733" y="2319"/>
                  </a:cubicBezTo>
                  <a:cubicBezTo>
                    <a:pt x="733" y="2110"/>
                    <a:pt x="873" y="1883"/>
                    <a:pt x="1099" y="1883"/>
                  </a:cubicBezTo>
                  <a:close/>
                  <a:moveTo>
                    <a:pt x="1099" y="1"/>
                  </a:moveTo>
                  <a:cubicBezTo>
                    <a:pt x="594" y="1"/>
                    <a:pt x="228" y="436"/>
                    <a:pt x="228" y="942"/>
                  </a:cubicBezTo>
                  <a:cubicBezTo>
                    <a:pt x="228" y="1168"/>
                    <a:pt x="228" y="1308"/>
                    <a:pt x="367" y="1447"/>
                  </a:cubicBezTo>
                  <a:cubicBezTo>
                    <a:pt x="158" y="1674"/>
                    <a:pt x="1" y="1953"/>
                    <a:pt x="1" y="2319"/>
                  </a:cubicBezTo>
                  <a:cubicBezTo>
                    <a:pt x="1" y="2912"/>
                    <a:pt x="506" y="3487"/>
                    <a:pt x="1099" y="3487"/>
                  </a:cubicBezTo>
                  <a:cubicBezTo>
                    <a:pt x="1744" y="3487"/>
                    <a:pt x="2250" y="2912"/>
                    <a:pt x="2250" y="2319"/>
                  </a:cubicBezTo>
                  <a:cubicBezTo>
                    <a:pt x="2250" y="1953"/>
                    <a:pt x="2110" y="1674"/>
                    <a:pt x="1901" y="1447"/>
                  </a:cubicBezTo>
                  <a:cubicBezTo>
                    <a:pt x="2040" y="1308"/>
                    <a:pt x="2040" y="1168"/>
                    <a:pt x="2040" y="942"/>
                  </a:cubicBezTo>
                  <a:cubicBezTo>
                    <a:pt x="2040" y="436"/>
                    <a:pt x="1674" y="1"/>
                    <a:pt x="10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49" name="Google Shape;1944;p95">
              <a:extLst>
                <a:ext uri="{FF2B5EF4-FFF2-40B4-BE49-F238E27FC236}">
                  <a16:creationId xmlns:a16="http://schemas.microsoft.com/office/drawing/2014/main" id="{AA353AAE-189F-0A33-6950-290A1213E4B3}"/>
                </a:ext>
              </a:extLst>
            </p:cNvPr>
            <p:cNvSpPr/>
            <p:nvPr/>
          </p:nvSpPr>
          <p:spPr>
            <a:xfrm>
              <a:off x="4900775" y="3650975"/>
              <a:ext cx="56250" cy="86575"/>
            </a:xfrm>
            <a:custGeom>
              <a:avLst/>
              <a:gdLst/>
              <a:ahLst/>
              <a:cxnLst/>
              <a:rect l="l" t="t" r="r" b="b"/>
              <a:pathLst>
                <a:path w="2250" h="3463" extrusionOk="0">
                  <a:moveTo>
                    <a:pt x="1081" y="1859"/>
                  </a:moveTo>
                  <a:cubicBezTo>
                    <a:pt x="1308" y="1859"/>
                    <a:pt x="1517" y="2016"/>
                    <a:pt x="1517" y="2295"/>
                  </a:cubicBezTo>
                  <a:cubicBezTo>
                    <a:pt x="1517" y="2522"/>
                    <a:pt x="1308" y="2661"/>
                    <a:pt x="1081" y="2661"/>
                  </a:cubicBezTo>
                  <a:cubicBezTo>
                    <a:pt x="872" y="2661"/>
                    <a:pt x="733" y="2522"/>
                    <a:pt x="733" y="2295"/>
                  </a:cubicBezTo>
                  <a:cubicBezTo>
                    <a:pt x="733" y="2016"/>
                    <a:pt x="872" y="1859"/>
                    <a:pt x="1081" y="1859"/>
                  </a:cubicBezTo>
                  <a:close/>
                  <a:moveTo>
                    <a:pt x="1296" y="1"/>
                  </a:moveTo>
                  <a:cubicBezTo>
                    <a:pt x="1220" y="1"/>
                    <a:pt x="1146" y="17"/>
                    <a:pt x="1081" y="46"/>
                  </a:cubicBezTo>
                  <a:cubicBezTo>
                    <a:pt x="1012" y="116"/>
                    <a:pt x="140" y="778"/>
                    <a:pt x="1" y="2086"/>
                  </a:cubicBezTo>
                  <a:lnTo>
                    <a:pt x="1" y="2295"/>
                  </a:lnTo>
                  <a:cubicBezTo>
                    <a:pt x="1" y="2888"/>
                    <a:pt x="506" y="3463"/>
                    <a:pt x="1081" y="3463"/>
                  </a:cubicBezTo>
                  <a:cubicBezTo>
                    <a:pt x="1744" y="3463"/>
                    <a:pt x="2249" y="2888"/>
                    <a:pt x="2249" y="2295"/>
                  </a:cubicBezTo>
                  <a:cubicBezTo>
                    <a:pt x="2249" y="1650"/>
                    <a:pt x="1744" y="1144"/>
                    <a:pt x="1081" y="1144"/>
                  </a:cubicBezTo>
                  <a:cubicBezTo>
                    <a:pt x="1308" y="848"/>
                    <a:pt x="1517" y="622"/>
                    <a:pt x="1517" y="622"/>
                  </a:cubicBezTo>
                  <a:cubicBezTo>
                    <a:pt x="1674" y="552"/>
                    <a:pt x="1744" y="343"/>
                    <a:pt x="1604" y="116"/>
                  </a:cubicBezTo>
                  <a:cubicBezTo>
                    <a:pt x="1512" y="34"/>
                    <a:pt x="1403" y="1"/>
                    <a:pt x="12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grpSp>
        <p:nvGrpSpPr>
          <p:cNvPr id="50" name="Google Shape;1945;p95">
            <a:extLst>
              <a:ext uri="{FF2B5EF4-FFF2-40B4-BE49-F238E27FC236}">
                <a16:creationId xmlns:a16="http://schemas.microsoft.com/office/drawing/2014/main" id="{5B793CA4-5701-6665-5543-B9A518B204C0}"/>
              </a:ext>
            </a:extLst>
          </p:cNvPr>
          <p:cNvGrpSpPr/>
          <p:nvPr/>
        </p:nvGrpSpPr>
        <p:grpSpPr>
          <a:xfrm>
            <a:off x="4873772" y="3893705"/>
            <a:ext cx="401131" cy="399291"/>
            <a:chOff x="6188075" y="3323550"/>
            <a:chExt cx="474150" cy="471975"/>
          </a:xfrm>
        </p:grpSpPr>
        <p:sp>
          <p:nvSpPr>
            <p:cNvPr id="51" name="Google Shape;1946;p95">
              <a:extLst>
                <a:ext uri="{FF2B5EF4-FFF2-40B4-BE49-F238E27FC236}">
                  <a16:creationId xmlns:a16="http://schemas.microsoft.com/office/drawing/2014/main" id="{50D6C94D-AEA4-543F-A6EA-FD58CFC36673}"/>
                </a:ext>
              </a:extLst>
            </p:cNvPr>
            <p:cNvSpPr/>
            <p:nvPr/>
          </p:nvSpPr>
          <p:spPr>
            <a:xfrm>
              <a:off x="6188075" y="3323550"/>
              <a:ext cx="474150" cy="471975"/>
            </a:xfrm>
            <a:custGeom>
              <a:avLst/>
              <a:gdLst/>
              <a:ahLst/>
              <a:cxnLst/>
              <a:rect l="l" t="t" r="r" b="b"/>
              <a:pathLst>
                <a:path w="18966" h="18879" extrusionOk="0">
                  <a:moveTo>
                    <a:pt x="7043" y="732"/>
                  </a:moveTo>
                  <a:lnTo>
                    <a:pt x="7043" y="1447"/>
                  </a:lnTo>
                  <a:lnTo>
                    <a:pt x="6328" y="1447"/>
                  </a:lnTo>
                  <a:lnTo>
                    <a:pt x="6328" y="732"/>
                  </a:lnTo>
                  <a:close/>
                  <a:moveTo>
                    <a:pt x="12638" y="732"/>
                  </a:moveTo>
                  <a:lnTo>
                    <a:pt x="12638" y="1447"/>
                  </a:lnTo>
                  <a:lnTo>
                    <a:pt x="11836" y="1447"/>
                  </a:lnTo>
                  <a:lnTo>
                    <a:pt x="11836" y="732"/>
                  </a:lnTo>
                  <a:close/>
                  <a:moveTo>
                    <a:pt x="6328" y="5230"/>
                  </a:moveTo>
                  <a:cubicBezTo>
                    <a:pt x="6468" y="5230"/>
                    <a:pt x="6677" y="5369"/>
                    <a:pt x="6677" y="5596"/>
                  </a:cubicBezTo>
                  <a:cubicBezTo>
                    <a:pt x="6677" y="5805"/>
                    <a:pt x="6468" y="5962"/>
                    <a:pt x="6328" y="5962"/>
                  </a:cubicBezTo>
                  <a:cubicBezTo>
                    <a:pt x="6101" y="5962"/>
                    <a:pt x="5892" y="5805"/>
                    <a:pt x="5892" y="5596"/>
                  </a:cubicBezTo>
                  <a:cubicBezTo>
                    <a:pt x="5892" y="5369"/>
                    <a:pt x="6101" y="5230"/>
                    <a:pt x="6328" y="5230"/>
                  </a:cubicBezTo>
                  <a:close/>
                  <a:moveTo>
                    <a:pt x="5596" y="1447"/>
                  </a:moveTo>
                  <a:lnTo>
                    <a:pt x="5596" y="1813"/>
                  </a:lnTo>
                  <a:cubicBezTo>
                    <a:pt x="5596" y="2040"/>
                    <a:pt x="5735" y="2179"/>
                    <a:pt x="5962" y="2179"/>
                  </a:cubicBezTo>
                  <a:lnTo>
                    <a:pt x="6241" y="2179"/>
                  </a:lnTo>
                  <a:lnTo>
                    <a:pt x="5962" y="4497"/>
                  </a:lnTo>
                  <a:cubicBezTo>
                    <a:pt x="5596" y="4654"/>
                    <a:pt x="5300" y="4933"/>
                    <a:pt x="5230" y="5299"/>
                  </a:cubicBezTo>
                  <a:lnTo>
                    <a:pt x="2249" y="6171"/>
                  </a:lnTo>
                  <a:lnTo>
                    <a:pt x="2249" y="5962"/>
                  </a:lnTo>
                  <a:cubicBezTo>
                    <a:pt x="2249" y="5735"/>
                    <a:pt x="2040" y="5596"/>
                    <a:pt x="1813" y="5596"/>
                  </a:cubicBezTo>
                  <a:lnTo>
                    <a:pt x="1447" y="5596"/>
                  </a:lnTo>
                  <a:lnTo>
                    <a:pt x="1447" y="1447"/>
                  </a:lnTo>
                  <a:close/>
                  <a:moveTo>
                    <a:pt x="11122" y="1447"/>
                  </a:moveTo>
                  <a:lnTo>
                    <a:pt x="11122" y="1813"/>
                  </a:lnTo>
                  <a:cubicBezTo>
                    <a:pt x="11122" y="2040"/>
                    <a:pt x="11261" y="2179"/>
                    <a:pt x="11470" y="2179"/>
                  </a:cubicBezTo>
                  <a:lnTo>
                    <a:pt x="11836" y="2179"/>
                  </a:lnTo>
                  <a:lnTo>
                    <a:pt x="11836" y="6241"/>
                  </a:lnTo>
                  <a:lnTo>
                    <a:pt x="7339" y="5299"/>
                  </a:lnTo>
                  <a:cubicBezTo>
                    <a:pt x="7269" y="4933"/>
                    <a:pt x="7043" y="4654"/>
                    <a:pt x="6677" y="4567"/>
                  </a:cubicBezTo>
                  <a:lnTo>
                    <a:pt x="7043" y="2179"/>
                  </a:lnTo>
                  <a:lnTo>
                    <a:pt x="7409" y="2179"/>
                  </a:lnTo>
                  <a:cubicBezTo>
                    <a:pt x="7635" y="2179"/>
                    <a:pt x="7775" y="2040"/>
                    <a:pt x="7775" y="1813"/>
                  </a:cubicBezTo>
                  <a:lnTo>
                    <a:pt x="7775" y="1447"/>
                  </a:lnTo>
                  <a:close/>
                  <a:moveTo>
                    <a:pt x="1447" y="6310"/>
                  </a:moveTo>
                  <a:lnTo>
                    <a:pt x="1447" y="6676"/>
                  </a:lnTo>
                  <a:lnTo>
                    <a:pt x="1447" y="7042"/>
                  </a:lnTo>
                  <a:lnTo>
                    <a:pt x="733" y="7042"/>
                  </a:lnTo>
                  <a:lnTo>
                    <a:pt x="733" y="6310"/>
                  </a:lnTo>
                  <a:close/>
                  <a:moveTo>
                    <a:pt x="18164" y="6310"/>
                  </a:moveTo>
                  <a:lnTo>
                    <a:pt x="18164" y="7042"/>
                  </a:lnTo>
                  <a:lnTo>
                    <a:pt x="17432" y="7042"/>
                  </a:lnTo>
                  <a:lnTo>
                    <a:pt x="17432" y="6310"/>
                  </a:lnTo>
                  <a:close/>
                  <a:moveTo>
                    <a:pt x="11836" y="10755"/>
                  </a:moveTo>
                  <a:cubicBezTo>
                    <a:pt x="12063" y="10755"/>
                    <a:pt x="12202" y="10895"/>
                    <a:pt x="12202" y="11104"/>
                  </a:cubicBezTo>
                  <a:cubicBezTo>
                    <a:pt x="12202" y="11330"/>
                    <a:pt x="12063" y="11470"/>
                    <a:pt x="11836" y="11470"/>
                  </a:cubicBezTo>
                  <a:cubicBezTo>
                    <a:pt x="11627" y="11470"/>
                    <a:pt x="11470" y="11330"/>
                    <a:pt x="11470" y="11104"/>
                  </a:cubicBezTo>
                  <a:cubicBezTo>
                    <a:pt x="11470" y="10895"/>
                    <a:pt x="11627" y="10755"/>
                    <a:pt x="11836" y="10755"/>
                  </a:cubicBezTo>
                  <a:close/>
                  <a:moveTo>
                    <a:pt x="7269" y="6031"/>
                  </a:moveTo>
                  <a:lnTo>
                    <a:pt x="11836" y="6973"/>
                  </a:lnTo>
                  <a:lnTo>
                    <a:pt x="11470" y="10093"/>
                  </a:lnTo>
                  <a:cubicBezTo>
                    <a:pt x="11122" y="10163"/>
                    <a:pt x="10895" y="10459"/>
                    <a:pt x="10756" y="10825"/>
                  </a:cubicBezTo>
                  <a:lnTo>
                    <a:pt x="7043" y="11766"/>
                  </a:lnTo>
                  <a:lnTo>
                    <a:pt x="6677" y="6607"/>
                  </a:lnTo>
                  <a:cubicBezTo>
                    <a:pt x="6973" y="6537"/>
                    <a:pt x="7200" y="6310"/>
                    <a:pt x="7269" y="6031"/>
                  </a:cubicBezTo>
                  <a:close/>
                  <a:moveTo>
                    <a:pt x="16700" y="7042"/>
                  </a:moveTo>
                  <a:lnTo>
                    <a:pt x="16700" y="7408"/>
                  </a:lnTo>
                  <a:cubicBezTo>
                    <a:pt x="16700" y="7618"/>
                    <a:pt x="16857" y="7774"/>
                    <a:pt x="17066" y="7774"/>
                  </a:cubicBezTo>
                  <a:lnTo>
                    <a:pt x="17432" y="7774"/>
                  </a:lnTo>
                  <a:lnTo>
                    <a:pt x="17432" y="11104"/>
                  </a:lnTo>
                  <a:lnTo>
                    <a:pt x="17066" y="11104"/>
                  </a:lnTo>
                  <a:cubicBezTo>
                    <a:pt x="16857" y="11104"/>
                    <a:pt x="16700" y="11261"/>
                    <a:pt x="16700" y="11470"/>
                  </a:cubicBezTo>
                  <a:lnTo>
                    <a:pt x="16700" y="11766"/>
                  </a:lnTo>
                  <a:lnTo>
                    <a:pt x="12934" y="10825"/>
                  </a:lnTo>
                  <a:cubicBezTo>
                    <a:pt x="12778" y="10459"/>
                    <a:pt x="12568" y="10232"/>
                    <a:pt x="12202" y="10093"/>
                  </a:cubicBezTo>
                  <a:lnTo>
                    <a:pt x="12568" y="7042"/>
                  </a:lnTo>
                  <a:close/>
                  <a:moveTo>
                    <a:pt x="5300" y="6031"/>
                  </a:moveTo>
                  <a:cubicBezTo>
                    <a:pt x="5457" y="6310"/>
                    <a:pt x="5666" y="6537"/>
                    <a:pt x="5962" y="6607"/>
                  </a:cubicBezTo>
                  <a:lnTo>
                    <a:pt x="6328" y="11836"/>
                  </a:lnTo>
                  <a:lnTo>
                    <a:pt x="2249" y="11836"/>
                  </a:lnTo>
                  <a:lnTo>
                    <a:pt x="2249" y="11470"/>
                  </a:lnTo>
                  <a:cubicBezTo>
                    <a:pt x="2249" y="11261"/>
                    <a:pt x="2040" y="11104"/>
                    <a:pt x="1813" y="11104"/>
                  </a:cubicBezTo>
                  <a:lnTo>
                    <a:pt x="1447" y="11104"/>
                  </a:lnTo>
                  <a:lnTo>
                    <a:pt x="1447" y="7774"/>
                  </a:lnTo>
                  <a:lnTo>
                    <a:pt x="1813" y="7774"/>
                  </a:lnTo>
                  <a:cubicBezTo>
                    <a:pt x="2040" y="7774"/>
                    <a:pt x="2249" y="7618"/>
                    <a:pt x="2249" y="7408"/>
                  </a:cubicBezTo>
                  <a:lnTo>
                    <a:pt x="2249" y="6973"/>
                  </a:lnTo>
                  <a:lnTo>
                    <a:pt x="5300" y="6031"/>
                  </a:lnTo>
                  <a:close/>
                  <a:moveTo>
                    <a:pt x="1447" y="11836"/>
                  </a:moveTo>
                  <a:lnTo>
                    <a:pt x="1447" y="12568"/>
                  </a:lnTo>
                  <a:lnTo>
                    <a:pt x="733" y="12568"/>
                  </a:lnTo>
                  <a:lnTo>
                    <a:pt x="733" y="11836"/>
                  </a:lnTo>
                  <a:close/>
                  <a:moveTo>
                    <a:pt x="18164" y="11836"/>
                  </a:moveTo>
                  <a:lnTo>
                    <a:pt x="18164" y="12568"/>
                  </a:lnTo>
                  <a:lnTo>
                    <a:pt x="17432" y="12568"/>
                  </a:lnTo>
                  <a:lnTo>
                    <a:pt x="17432" y="11836"/>
                  </a:lnTo>
                  <a:close/>
                  <a:moveTo>
                    <a:pt x="6328" y="12568"/>
                  </a:moveTo>
                  <a:lnTo>
                    <a:pt x="6328" y="16699"/>
                  </a:lnTo>
                  <a:lnTo>
                    <a:pt x="5962" y="16699"/>
                  </a:lnTo>
                  <a:cubicBezTo>
                    <a:pt x="5735" y="16699"/>
                    <a:pt x="5596" y="16856"/>
                    <a:pt x="5596" y="17065"/>
                  </a:cubicBezTo>
                  <a:lnTo>
                    <a:pt x="5596" y="17431"/>
                  </a:lnTo>
                  <a:lnTo>
                    <a:pt x="1447" y="17431"/>
                  </a:lnTo>
                  <a:lnTo>
                    <a:pt x="1447" y="13370"/>
                  </a:lnTo>
                  <a:lnTo>
                    <a:pt x="1813" y="13370"/>
                  </a:lnTo>
                  <a:cubicBezTo>
                    <a:pt x="2040" y="13370"/>
                    <a:pt x="2249" y="13143"/>
                    <a:pt x="2249" y="13004"/>
                  </a:cubicBezTo>
                  <a:lnTo>
                    <a:pt x="2249" y="12568"/>
                  </a:lnTo>
                  <a:close/>
                  <a:moveTo>
                    <a:pt x="10825" y="11540"/>
                  </a:moveTo>
                  <a:cubicBezTo>
                    <a:pt x="10965" y="11836"/>
                    <a:pt x="11191" y="12063"/>
                    <a:pt x="11470" y="12202"/>
                  </a:cubicBezTo>
                  <a:lnTo>
                    <a:pt x="11836" y="16699"/>
                  </a:lnTo>
                  <a:lnTo>
                    <a:pt x="11470" y="16699"/>
                  </a:lnTo>
                  <a:cubicBezTo>
                    <a:pt x="11261" y="16699"/>
                    <a:pt x="11122" y="16856"/>
                    <a:pt x="11122" y="17065"/>
                  </a:cubicBezTo>
                  <a:lnTo>
                    <a:pt x="11122" y="17431"/>
                  </a:lnTo>
                  <a:lnTo>
                    <a:pt x="7775" y="17431"/>
                  </a:lnTo>
                  <a:lnTo>
                    <a:pt x="7775" y="17065"/>
                  </a:lnTo>
                  <a:cubicBezTo>
                    <a:pt x="7775" y="16856"/>
                    <a:pt x="7635" y="16699"/>
                    <a:pt x="7409" y="16699"/>
                  </a:cubicBezTo>
                  <a:lnTo>
                    <a:pt x="7043" y="16699"/>
                  </a:lnTo>
                  <a:lnTo>
                    <a:pt x="7043" y="12498"/>
                  </a:lnTo>
                  <a:lnTo>
                    <a:pt x="10825" y="11540"/>
                  </a:lnTo>
                  <a:close/>
                  <a:moveTo>
                    <a:pt x="7043" y="17431"/>
                  </a:moveTo>
                  <a:lnTo>
                    <a:pt x="7043" y="18163"/>
                  </a:lnTo>
                  <a:lnTo>
                    <a:pt x="6328" y="18163"/>
                  </a:lnTo>
                  <a:lnTo>
                    <a:pt x="6328" y="17431"/>
                  </a:lnTo>
                  <a:close/>
                  <a:moveTo>
                    <a:pt x="12638" y="17431"/>
                  </a:moveTo>
                  <a:lnTo>
                    <a:pt x="12638" y="18163"/>
                  </a:lnTo>
                  <a:lnTo>
                    <a:pt x="11836" y="18163"/>
                  </a:lnTo>
                  <a:lnTo>
                    <a:pt x="11836" y="17431"/>
                  </a:lnTo>
                  <a:close/>
                  <a:moveTo>
                    <a:pt x="5962" y="0"/>
                  </a:moveTo>
                  <a:cubicBezTo>
                    <a:pt x="5735" y="0"/>
                    <a:pt x="5596" y="140"/>
                    <a:pt x="5596" y="366"/>
                  </a:cubicBezTo>
                  <a:lnTo>
                    <a:pt x="5596" y="732"/>
                  </a:lnTo>
                  <a:lnTo>
                    <a:pt x="1099" y="732"/>
                  </a:lnTo>
                  <a:cubicBezTo>
                    <a:pt x="942" y="732"/>
                    <a:pt x="733" y="872"/>
                    <a:pt x="733" y="1081"/>
                  </a:cubicBezTo>
                  <a:lnTo>
                    <a:pt x="733" y="5596"/>
                  </a:lnTo>
                  <a:lnTo>
                    <a:pt x="367" y="5596"/>
                  </a:lnTo>
                  <a:cubicBezTo>
                    <a:pt x="140" y="5596"/>
                    <a:pt x="1" y="5735"/>
                    <a:pt x="1" y="5962"/>
                  </a:cubicBezTo>
                  <a:lnTo>
                    <a:pt x="1" y="7408"/>
                  </a:lnTo>
                  <a:cubicBezTo>
                    <a:pt x="1" y="7618"/>
                    <a:pt x="140" y="7774"/>
                    <a:pt x="367" y="7774"/>
                  </a:cubicBezTo>
                  <a:lnTo>
                    <a:pt x="733" y="7774"/>
                  </a:lnTo>
                  <a:lnTo>
                    <a:pt x="733" y="11104"/>
                  </a:lnTo>
                  <a:lnTo>
                    <a:pt x="367" y="11104"/>
                  </a:lnTo>
                  <a:cubicBezTo>
                    <a:pt x="140" y="11104"/>
                    <a:pt x="1" y="11261"/>
                    <a:pt x="1" y="11470"/>
                  </a:cubicBezTo>
                  <a:lnTo>
                    <a:pt x="1" y="13004"/>
                  </a:lnTo>
                  <a:cubicBezTo>
                    <a:pt x="1" y="13143"/>
                    <a:pt x="140" y="13370"/>
                    <a:pt x="367" y="13370"/>
                  </a:cubicBezTo>
                  <a:lnTo>
                    <a:pt x="733" y="13370"/>
                  </a:lnTo>
                  <a:lnTo>
                    <a:pt x="733" y="17797"/>
                  </a:lnTo>
                  <a:cubicBezTo>
                    <a:pt x="733" y="18007"/>
                    <a:pt x="942" y="18163"/>
                    <a:pt x="1099" y="18163"/>
                  </a:cubicBezTo>
                  <a:lnTo>
                    <a:pt x="5596" y="18163"/>
                  </a:lnTo>
                  <a:lnTo>
                    <a:pt x="5596" y="18512"/>
                  </a:lnTo>
                  <a:cubicBezTo>
                    <a:pt x="5596" y="18739"/>
                    <a:pt x="5735" y="18878"/>
                    <a:pt x="5962" y="18878"/>
                  </a:cubicBezTo>
                  <a:lnTo>
                    <a:pt x="7409" y="18878"/>
                  </a:lnTo>
                  <a:cubicBezTo>
                    <a:pt x="7635" y="18878"/>
                    <a:pt x="7775" y="18739"/>
                    <a:pt x="7775" y="18512"/>
                  </a:cubicBezTo>
                  <a:lnTo>
                    <a:pt x="7775" y="18163"/>
                  </a:lnTo>
                  <a:lnTo>
                    <a:pt x="11122" y="18163"/>
                  </a:lnTo>
                  <a:lnTo>
                    <a:pt x="11122" y="18512"/>
                  </a:lnTo>
                  <a:cubicBezTo>
                    <a:pt x="11122" y="18739"/>
                    <a:pt x="11261" y="18878"/>
                    <a:pt x="11470" y="18878"/>
                  </a:cubicBezTo>
                  <a:lnTo>
                    <a:pt x="13004" y="18878"/>
                  </a:lnTo>
                  <a:cubicBezTo>
                    <a:pt x="13144" y="18878"/>
                    <a:pt x="13370" y="18739"/>
                    <a:pt x="13370" y="18512"/>
                  </a:cubicBezTo>
                  <a:lnTo>
                    <a:pt x="13370" y="18163"/>
                  </a:lnTo>
                  <a:lnTo>
                    <a:pt x="16124" y="18163"/>
                  </a:lnTo>
                  <a:cubicBezTo>
                    <a:pt x="16351" y="18163"/>
                    <a:pt x="16490" y="18007"/>
                    <a:pt x="16490" y="17797"/>
                  </a:cubicBezTo>
                  <a:cubicBezTo>
                    <a:pt x="16490" y="17571"/>
                    <a:pt x="16351" y="17431"/>
                    <a:pt x="16124" y="17431"/>
                  </a:cubicBezTo>
                  <a:lnTo>
                    <a:pt x="13370" y="17431"/>
                  </a:lnTo>
                  <a:lnTo>
                    <a:pt x="13370" y="17065"/>
                  </a:lnTo>
                  <a:cubicBezTo>
                    <a:pt x="13370" y="16856"/>
                    <a:pt x="13144" y="16699"/>
                    <a:pt x="13004" y="16699"/>
                  </a:cubicBezTo>
                  <a:lnTo>
                    <a:pt x="12568" y="16699"/>
                  </a:lnTo>
                  <a:lnTo>
                    <a:pt x="12202" y="12132"/>
                  </a:lnTo>
                  <a:cubicBezTo>
                    <a:pt x="12499" y="12063"/>
                    <a:pt x="12708" y="11836"/>
                    <a:pt x="12865" y="11540"/>
                  </a:cubicBezTo>
                  <a:lnTo>
                    <a:pt x="16700" y="12498"/>
                  </a:lnTo>
                  <a:lnTo>
                    <a:pt x="16700" y="13004"/>
                  </a:lnTo>
                  <a:cubicBezTo>
                    <a:pt x="16700" y="13143"/>
                    <a:pt x="16857" y="13370"/>
                    <a:pt x="17066" y="13370"/>
                  </a:cubicBezTo>
                  <a:lnTo>
                    <a:pt x="17432" y="13370"/>
                  </a:lnTo>
                  <a:lnTo>
                    <a:pt x="17432" y="16124"/>
                  </a:lnTo>
                  <a:cubicBezTo>
                    <a:pt x="17432" y="16333"/>
                    <a:pt x="17571" y="16490"/>
                    <a:pt x="17798" y="16490"/>
                  </a:cubicBezTo>
                  <a:cubicBezTo>
                    <a:pt x="18007" y="16490"/>
                    <a:pt x="18164" y="16333"/>
                    <a:pt x="18164" y="16124"/>
                  </a:cubicBezTo>
                  <a:lnTo>
                    <a:pt x="18164" y="13370"/>
                  </a:lnTo>
                  <a:lnTo>
                    <a:pt x="18530" y="13370"/>
                  </a:lnTo>
                  <a:cubicBezTo>
                    <a:pt x="18739" y="13370"/>
                    <a:pt x="18966" y="13143"/>
                    <a:pt x="18966" y="13004"/>
                  </a:cubicBezTo>
                  <a:lnTo>
                    <a:pt x="18966" y="11470"/>
                  </a:lnTo>
                  <a:cubicBezTo>
                    <a:pt x="18966" y="11261"/>
                    <a:pt x="18739" y="11104"/>
                    <a:pt x="18530" y="11104"/>
                  </a:cubicBezTo>
                  <a:lnTo>
                    <a:pt x="18164" y="11104"/>
                  </a:lnTo>
                  <a:lnTo>
                    <a:pt x="18164" y="7774"/>
                  </a:lnTo>
                  <a:lnTo>
                    <a:pt x="18530" y="7774"/>
                  </a:lnTo>
                  <a:cubicBezTo>
                    <a:pt x="18739" y="7774"/>
                    <a:pt x="18966" y="7618"/>
                    <a:pt x="18966" y="7408"/>
                  </a:cubicBezTo>
                  <a:lnTo>
                    <a:pt x="18966" y="5962"/>
                  </a:lnTo>
                  <a:cubicBezTo>
                    <a:pt x="18966" y="5735"/>
                    <a:pt x="18739" y="5596"/>
                    <a:pt x="18530" y="5596"/>
                  </a:cubicBezTo>
                  <a:lnTo>
                    <a:pt x="18164" y="5596"/>
                  </a:lnTo>
                  <a:lnTo>
                    <a:pt x="18164" y="2754"/>
                  </a:lnTo>
                  <a:cubicBezTo>
                    <a:pt x="18164" y="2545"/>
                    <a:pt x="18007" y="2388"/>
                    <a:pt x="17798" y="2388"/>
                  </a:cubicBezTo>
                  <a:cubicBezTo>
                    <a:pt x="17571" y="2388"/>
                    <a:pt x="17432" y="2545"/>
                    <a:pt x="17432" y="2754"/>
                  </a:cubicBezTo>
                  <a:lnTo>
                    <a:pt x="17432" y="5596"/>
                  </a:lnTo>
                  <a:lnTo>
                    <a:pt x="17066" y="5596"/>
                  </a:lnTo>
                  <a:cubicBezTo>
                    <a:pt x="16857" y="5596"/>
                    <a:pt x="16700" y="5735"/>
                    <a:pt x="16700" y="5962"/>
                  </a:cubicBezTo>
                  <a:lnTo>
                    <a:pt x="16700" y="6310"/>
                  </a:lnTo>
                  <a:lnTo>
                    <a:pt x="12638" y="6310"/>
                  </a:lnTo>
                  <a:lnTo>
                    <a:pt x="12638" y="2179"/>
                  </a:lnTo>
                  <a:lnTo>
                    <a:pt x="13004" y="2179"/>
                  </a:lnTo>
                  <a:cubicBezTo>
                    <a:pt x="13144" y="2179"/>
                    <a:pt x="13370" y="2040"/>
                    <a:pt x="13370" y="1813"/>
                  </a:cubicBezTo>
                  <a:lnTo>
                    <a:pt x="13370" y="1447"/>
                  </a:lnTo>
                  <a:lnTo>
                    <a:pt x="16124" y="1447"/>
                  </a:lnTo>
                  <a:cubicBezTo>
                    <a:pt x="16351" y="1447"/>
                    <a:pt x="16490" y="1308"/>
                    <a:pt x="16490" y="1081"/>
                  </a:cubicBezTo>
                  <a:cubicBezTo>
                    <a:pt x="16490" y="872"/>
                    <a:pt x="16351" y="732"/>
                    <a:pt x="16124" y="732"/>
                  </a:cubicBezTo>
                  <a:lnTo>
                    <a:pt x="13370" y="732"/>
                  </a:lnTo>
                  <a:lnTo>
                    <a:pt x="13370" y="366"/>
                  </a:lnTo>
                  <a:cubicBezTo>
                    <a:pt x="13370" y="140"/>
                    <a:pt x="13144" y="0"/>
                    <a:pt x="13004" y="0"/>
                  </a:cubicBezTo>
                  <a:lnTo>
                    <a:pt x="11470" y="0"/>
                  </a:lnTo>
                  <a:cubicBezTo>
                    <a:pt x="11261" y="0"/>
                    <a:pt x="11122" y="140"/>
                    <a:pt x="11122" y="366"/>
                  </a:cubicBezTo>
                  <a:lnTo>
                    <a:pt x="11122" y="732"/>
                  </a:lnTo>
                  <a:lnTo>
                    <a:pt x="7775" y="732"/>
                  </a:lnTo>
                  <a:lnTo>
                    <a:pt x="7775" y="366"/>
                  </a:lnTo>
                  <a:cubicBezTo>
                    <a:pt x="7775" y="140"/>
                    <a:pt x="7635" y="0"/>
                    <a:pt x="74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52" name="Google Shape;1947;p95">
              <a:extLst>
                <a:ext uri="{FF2B5EF4-FFF2-40B4-BE49-F238E27FC236}">
                  <a16:creationId xmlns:a16="http://schemas.microsoft.com/office/drawing/2014/main" id="{700AFBEC-9A64-CC4F-BAB9-209F40677652}"/>
                </a:ext>
              </a:extLst>
            </p:cNvPr>
            <p:cNvSpPr/>
            <p:nvPr/>
          </p:nvSpPr>
          <p:spPr>
            <a:xfrm>
              <a:off x="6623850" y="3759325"/>
              <a:ext cx="18325" cy="18325"/>
            </a:xfrm>
            <a:custGeom>
              <a:avLst/>
              <a:gdLst/>
              <a:ahLst/>
              <a:cxnLst/>
              <a:rect l="l" t="t" r="r" b="b"/>
              <a:pathLst>
                <a:path w="733" h="733" extrusionOk="0">
                  <a:moveTo>
                    <a:pt x="367" y="0"/>
                  </a:moveTo>
                  <a:cubicBezTo>
                    <a:pt x="140" y="0"/>
                    <a:pt x="1" y="140"/>
                    <a:pt x="1" y="366"/>
                  </a:cubicBezTo>
                  <a:cubicBezTo>
                    <a:pt x="1" y="576"/>
                    <a:pt x="140" y="732"/>
                    <a:pt x="367" y="732"/>
                  </a:cubicBezTo>
                  <a:cubicBezTo>
                    <a:pt x="576" y="732"/>
                    <a:pt x="733" y="576"/>
                    <a:pt x="733" y="366"/>
                  </a:cubicBezTo>
                  <a:cubicBezTo>
                    <a:pt x="733" y="140"/>
                    <a:pt x="576" y="0"/>
                    <a:pt x="3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53" name="Google Shape;1948;p95">
              <a:extLst>
                <a:ext uri="{FF2B5EF4-FFF2-40B4-BE49-F238E27FC236}">
                  <a16:creationId xmlns:a16="http://schemas.microsoft.com/office/drawing/2014/main" id="{EFA38119-DA84-6CB0-A244-8CD91410B668}"/>
                </a:ext>
              </a:extLst>
            </p:cNvPr>
            <p:cNvSpPr/>
            <p:nvPr/>
          </p:nvSpPr>
          <p:spPr>
            <a:xfrm>
              <a:off x="6623850" y="3341850"/>
              <a:ext cx="18325" cy="17875"/>
            </a:xfrm>
            <a:custGeom>
              <a:avLst/>
              <a:gdLst/>
              <a:ahLst/>
              <a:cxnLst/>
              <a:rect l="l" t="t" r="r" b="b"/>
              <a:pathLst>
                <a:path w="733" h="715" extrusionOk="0">
                  <a:moveTo>
                    <a:pt x="367" y="0"/>
                  </a:moveTo>
                  <a:cubicBezTo>
                    <a:pt x="140" y="0"/>
                    <a:pt x="1" y="140"/>
                    <a:pt x="1" y="349"/>
                  </a:cubicBezTo>
                  <a:cubicBezTo>
                    <a:pt x="1" y="576"/>
                    <a:pt x="140" y="715"/>
                    <a:pt x="367" y="715"/>
                  </a:cubicBezTo>
                  <a:cubicBezTo>
                    <a:pt x="576" y="715"/>
                    <a:pt x="733" y="576"/>
                    <a:pt x="733" y="349"/>
                  </a:cubicBezTo>
                  <a:cubicBezTo>
                    <a:pt x="733" y="140"/>
                    <a:pt x="576" y="0"/>
                    <a:pt x="3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grpSp>
        <p:nvGrpSpPr>
          <p:cNvPr id="54" name="Google Shape;1949;p95">
            <a:extLst>
              <a:ext uri="{FF2B5EF4-FFF2-40B4-BE49-F238E27FC236}">
                <a16:creationId xmlns:a16="http://schemas.microsoft.com/office/drawing/2014/main" id="{FEBBB2AF-C76A-792B-401E-8B0435C51668}"/>
              </a:ext>
            </a:extLst>
          </p:cNvPr>
          <p:cNvGrpSpPr/>
          <p:nvPr/>
        </p:nvGrpSpPr>
        <p:grpSpPr>
          <a:xfrm>
            <a:off x="3869827" y="2739585"/>
            <a:ext cx="399672" cy="401131"/>
            <a:chOff x="2485675" y="4033425"/>
            <a:chExt cx="472425" cy="474150"/>
          </a:xfrm>
        </p:grpSpPr>
        <p:sp>
          <p:nvSpPr>
            <p:cNvPr id="55" name="Google Shape;1950;p95">
              <a:extLst>
                <a:ext uri="{FF2B5EF4-FFF2-40B4-BE49-F238E27FC236}">
                  <a16:creationId xmlns:a16="http://schemas.microsoft.com/office/drawing/2014/main" id="{2B6F24C8-884A-FADE-B8FA-5367751C4DCA}"/>
                </a:ext>
              </a:extLst>
            </p:cNvPr>
            <p:cNvSpPr/>
            <p:nvPr/>
          </p:nvSpPr>
          <p:spPr>
            <a:xfrm>
              <a:off x="2712725" y="4033425"/>
              <a:ext cx="18325" cy="18325"/>
            </a:xfrm>
            <a:custGeom>
              <a:avLst/>
              <a:gdLst/>
              <a:ahLst/>
              <a:cxnLst/>
              <a:rect l="l" t="t" r="r" b="b"/>
              <a:pathLst>
                <a:path w="733" h="733" extrusionOk="0">
                  <a:moveTo>
                    <a:pt x="367" y="1"/>
                  </a:moveTo>
                  <a:cubicBezTo>
                    <a:pt x="140" y="1"/>
                    <a:pt x="1" y="227"/>
                    <a:pt x="1" y="367"/>
                  </a:cubicBezTo>
                  <a:cubicBezTo>
                    <a:pt x="1" y="576"/>
                    <a:pt x="140" y="733"/>
                    <a:pt x="367" y="733"/>
                  </a:cubicBezTo>
                  <a:cubicBezTo>
                    <a:pt x="576" y="733"/>
                    <a:pt x="733" y="576"/>
                    <a:pt x="733" y="367"/>
                  </a:cubicBezTo>
                  <a:cubicBezTo>
                    <a:pt x="733" y="227"/>
                    <a:pt x="576" y="1"/>
                    <a:pt x="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56" name="Google Shape;1951;p95">
              <a:extLst>
                <a:ext uri="{FF2B5EF4-FFF2-40B4-BE49-F238E27FC236}">
                  <a16:creationId xmlns:a16="http://schemas.microsoft.com/office/drawing/2014/main" id="{8054749F-0754-171F-D266-669AA63D395E}"/>
                </a:ext>
              </a:extLst>
            </p:cNvPr>
            <p:cNvSpPr/>
            <p:nvPr/>
          </p:nvSpPr>
          <p:spPr>
            <a:xfrm>
              <a:off x="2485675" y="4033425"/>
              <a:ext cx="472425" cy="474150"/>
            </a:xfrm>
            <a:custGeom>
              <a:avLst/>
              <a:gdLst/>
              <a:ahLst/>
              <a:cxnLst/>
              <a:rect l="l" t="t" r="r" b="b"/>
              <a:pathLst>
                <a:path w="18897" h="18966" extrusionOk="0">
                  <a:moveTo>
                    <a:pt x="367" y="1"/>
                  </a:moveTo>
                  <a:cubicBezTo>
                    <a:pt x="227" y="1"/>
                    <a:pt x="158" y="70"/>
                    <a:pt x="71" y="140"/>
                  </a:cubicBezTo>
                  <a:cubicBezTo>
                    <a:pt x="1" y="227"/>
                    <a:pt x="1" y="297"/>
                    <a:pt x="1" y="367"/>
                  </a:cubicBezTo>
                  <a:lnTo>
                    <a:pt x="1" y="18600"/>
                  </a:lnTo>
                  <a:cubicBezTo>
                    <a:pt x="1" y="18669"/>
                    <a:pt x="1" y="18739"/>
                    <a:pt x="71" y="18809"/>
                  </a:cubicBezTo>
                  <a:cubicBezTo>
                    <a:pt x="158" y="18879"/>
                    <a:pt x="227" y="18966"/>
                    <a:pt x="367" y="18966"/>
                  </a:cubicBezTo>
                  <a:lnTo>
                    <a:pt x="18530" y="18966"/>
                  </a:lnTo>
                  <a:cubicBezTo>
                    <a:pt x="18600" y="18966"/>
                    <a:pt x="18739" y="18879"/>
                    <a:pt x="18809" y="18809"/>
                  </a:cubicBezTo>
                  <a:cubicBezTo>
                    <a:pt x="18896" y="18739"/>
                    <a:pt x="18896" y="18669"/>
                    <a:pt x="18896" y="18600"/>
                  </a:cubicBezTo>
                  <a:lnTo>
                    <a:pt x="18896" y="367"/>
                  </a:lnTo>
                  <a:cubicBezTo>
                    <a:pt x="18896" y="297"/>
                    <a:pt x="18896" y="227"/>
                    <a:pt x="18809" y="140"/>
                  </a:cubicBezTo>
                  <a:cubicBezTo>
                    <a:pt x="18739" y="70"/>
                    <a:pt x="18600" y="1"/>
                    <a:pt x="18530" y="1"/>
                  </a:cubicBezTo>
                  <a:lnTo>
                    <a:pt x="11122" y="1"/>
                  </a:lnTo>
                  <a:cubicBezTo>
                    <a:pt x="10895" y="1"/>
                    <a:pt x="10756" y="227"/>
                    <a:pt x="10756" y="367"/>
                  </a:cubicBezTo>
                  <a:cubicBezTo>
                    <a:pt x="10756" y="576"/>
                    <a:pt x="10895" y="733"/>
                    <a:pt x="11122" y="733"/>
                  </a:cubicBezTo>
                  <a:lnTo>
                    <a:pt x="18164" y="733"/>
                  </a:lnTo>
                  <a:lnTo>
                    <a:pt x="18164" y="18234"/>
                  </a:lnTo>
                  <a:lnTo>
                    <a:pt x="733" y="18234"/>
                  </a:lnTo>
                  <a:lnTo>
                    <a:pt x="733" y="733"/>
                  </a:lnTo>
                  <a:lnTo>
                    <a:pt x="7775" y="733"/>
                  </a:lnTo>
                  <a:cubicBezTo>
                    <a:pt x="8002" y="733"/>
                    <a:pt x="8141" y="576"/>
                    <a:pt x="8141" y="367"/>
                  </a:cubicBezTo>
                  <a:cubicBezTo>
                    <a:pt x="8141" y="227"/>
                    <a:pt x="8002" y="1"/>
                    <a:pt x="77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57" name="Google Shape;1952;p95">
              <a:extLst>
                <a:ext uri="{FF2B5EF4-FFF2-40B4-BE49-F238E27FC236}">
                  <a16:creationId xmlns:a16="http://schemas.microsoft.com/office/drawing/2014/main" id="{5496EEE0-C83E-CB1B-794E-F7CC4B0842D0}"/>
                </a:ext>
              </a:extLst>
            </p:cNvPr>
            <p:cNvSpPr/>
            <p:nvPr/>
          </p:nvSpPr>
          <p:spPr>
            <a:xfrm>
              <a:off x="2709250" y="4374650"/>
              <a:ext cx="45325" cy="74525"/>
            </a:xfrm>
            <a:custGeom>
              <a:avLst/>
              <a:gdLst/>
              <a:ahLst/>
              <a:cxnLst/>
              <a:rect l="l" t="t" r="r" b="b"/>
              <a:pathLst>
                <a:path w="1813" h="2981" extrusionOk="0">
                  <a:moveTo>
                    <a:pt x="366" y="0"/>
                  </a:moveTo>
                  <a:cubicBezTo>
                    <a:pt x="140" y="0"/>
                    <a:pt x="0" y="227"/>
                    <a:pt x="0" y="436"/>
                  </a:cubicBezTo>
                  <a:lnTo>
                    <a:pt x="0" y="2615"/>
                  </a:lnTo>
                  <a:cubicBezTo>
                    <a:pt x="0" y="2842"/>
                    <a:pt x="140" y="2981"/>
                    <a:pt x="279" y="2981"/>
                  </a:cubicBezTo>
                  <a:lnTo>
                    <a:pt x="1377" y="2981"/>
                  </a:lnTo>
                  <a:cubicBezTo>
                    <a:pt x="1586" y="2981"/>
                    <a:pt x="1813" y="2842"/>
                    <a:pt x="1813" y="2615"/>
                  </a:cubicBezTo>
                  <a:cubicBezTo>
                    <a:pt x="1813" y="2406"/>
                    <a:pt x="1586" y="2266"/>
                    <a:pt x="1377" y="2266"/>
                  </a:cubicBezTo>
                  <a:lnTo>
                    <a:pt x="715" y="2266"/>
                  </a:lnTo>
                  <a:lnTo>
                    <a:pt x="715" y="436"/>
                  </a:lnTo>
                  <a:cubicBezTo>
                    <a:pt x="715" y="227"/>
                    <a:pt x="575" y="0"/>
                    <a:pt x="3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58" name="Google Shape;1953;p95">
              <a:extLst>
                <a:ext uri="{FF2B5EF4-FFF2-40B4-BE49-F238E27FC236}">
                  <a16:creationId xmlns:a16="http://schemas.microsoft.com/office/drawing/2014/main" id="{66B60EF3-46D2-8A41-C6AF-83A31BB5482B}"/>
                </a:ext>
              </a:extLst>
            </p:cNvPr>
            <p:cNvSpPr/>
            <p:nvPr/>
          </p:nvSpPr>
          <p:spPr>
            <a:xfrm>
              <a:off x="2538425" y="4374650"/>
              <a:ext cx="65375" cy="74525"/>
            </a:xfrm>
            <a:custGeom>
              <a:avLst/>
              <a:gdLst/>
              <a:ahLst/>
              <a:cxnLst/>
              <a:rect l="l" t="t" r="r" b="b"/>
              <a:pathLst>
                <a:path w="2615" h="2981" extrusionOk="0">
                  <a:moveTo>
                    <a:pt x="1534" y="0"/>
                  </a:moveTo>
                  <a:cubicBezTo>
                    <a:pt x="662" y="0"/>
                    <a:pt x="0" y="732"/>
                    <a:pt x="0" y="1534"/>
                  </a:cubicBezTo>
                  <a:cubicBezTo>
                    <a:pt x="0" y="2336"/>
                    <a:pt x="662" y="2981"/>
                    <a:pt x="1534" y="2981"/>
                  </a:cubicBezTo>
                  <a:cubicBezTo>
                    <a:pt x="1813" y="2981"/>
                    <a:pt x="2109" y="2911"/>
                    <a:pt x="2318" y="2702"/>
                  </a:cubicBezTo>
                  <a:cubicBezTo>
                    <a:pt x="2406" y="2615"/>
                    <a:pt x="2475" y="2615"/>
                    <a:pt x="2475" y="2545"/>
                  </a:cubicBezTo>
                  <a:cubicBezTo>
                    <a:pt x="2615" y="2406"/>
                    <a:pt x="2615" y="2179"/>
                    <a:pt x="2475" y="2040"/>
                  </a:cubicBezTo>
                  <a:cubicBezTo>
                    <a:pt x="2373" y="1977"/>
                    <a:pt x="2275" y="1943"/>
                    <a:pt x="2183" y="1943"/>
                  </a:cubicBezTo>
                  <a:cubicBezTo>
                    <a:pt x="2071" y="1943"/>
                    <a:pt x="1969" y="1994"/>
                    <a:pt x="1883" y="2109"/>
                  </a:cubicBezTo>
                  <a:cubicBezTo>
                    <a:pt x="1743" y="2179"/>
                    <a:pt x="1673" y="2266"/>
                    <a:pt x="1534" y="2266"/>
                  </a:cubicBezTo>
                  <a:cubicBezTo>
                    <a:pt x="1098" y="2266"/>
                    <a:pt x="732" y="1900"/>
                    <a:pt x="732" y="1534"/>
                  </a:cubicBezTo>
                  <a:cubicBezTo>
                    <a:pt x="732" y="1098"/>
                    <a:pt x="1098" y="802"/>
                    <a:pt x="1534" y="802"/>
                  </a:cubicBezTo>
                  <a:cubicBezTo>
                    <a:pt x="1673" y="802"/>
                    <a:pt x="1813" y="802"/>
                    <a:pt x="1883" y="872"/>
                  </a:cubicBezTo>
                  <a:cubicBezTo>
                    <a:pt x="1972" y="934"/>
                    <a:pt x="2058" y="960"/>
                    <a:pt x="2136" y="960"/>
                  </a:cubicBezTo>
                  <a:cubicBezTo>
                    <a:pt x="2255" y="960"/>
                    <a:pt x="2353" y="897"/>
                    <a:pt x="2406" y="802"/>
                  </a:cubicBezTo>
                  <a:cubicBezTo>
                    <a:pt x="2545" y="663"/>
                    <a:pt x="2475" y="436"/>
                    <a:pt x="2318" y="297"/>
                  </a:cubicBezTo>
                  <a:cubicBezTo>
                    <a:pt x="2109" y="157"/>
                    <a:pt x="1813" y="0"/>
                    <a:pt x="15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59" name="Google Shape;1954;p95">
              <a:extLst>
                <a:ext uri="{FF2B5EF4-FFF2-40B4-BE49-F238E27FC236}">
                  <a16:creationId xmlns:a16="http://schemas.microsoft.com/office/drawing/2014/main" id="{875D07DB-FB8E-B178-1640-E3E7FBC981FF}"/>
                </a:ext>
              </a:extLst>
            </p:cNvPr>
            <p:cNvSpPr/>
            <p:nvPr/>
          </p:nvSpPr>
          <p:spPr>
            <a:xfrm>
              <a:off x="2856100" y="4374650"/>
              <a:ext cx="49275" cy="74525"/>
            </a:xfrm>
            <a:custGeom>
              <a:avLst/>
              <a:gdLst/>
              <a:ahLst/>
              <a:cxnLst/>
              <a:rect l="l" t="t" r="r" b="b"/>
              <a:pathLst>
                <a:path w="1971" h="2981" extrusionOk="0">
                  <a:moveTo>
                    <a:pt x="942" y="802"/>
                  </a:moveTo>
                  <a:cubicBezTo>
                    <a:pt x="1099" y="802"/>
                    <a:pt x="1168" y="872"/>
                    <a:pt x="1168" y="1029"/>
                  </a:cubicBezTo>
                  <a:cubicBezTo>
                    <a:pt x="1168" y="1098"/>
                    <a:pt x="1099" y="1168"/>
                    <a:pt x="942" y="1168"/>
                  </a:cubicBezTo>
                  <a:lnTo>
                    <a:pt x="733" y="1168"/>
                  </a:lnTo>
                  <a:lnTo>
                    <a:pt x="733" y="802"/>
                  </a:lnTo>
                  <a:close/>
                  <a:moveTo>
                    <a:pt x="366" y="0"/>
                  </a:moveTo>
                  <a:cubicBezTo>
                    <a:pt x="157" y="0"/>
                    <a:pt x="0" y="227"/>
                    <a:pt x="0" y="436"/>
                  </a:cubicBezTo>
                  <a:lnTo>
                    <a:pt x="0" y="2615"/>
                  </a:lnTo>
                  <a:cubicBezTo>
                    <a:pt x="0" y="2842"/>
                    <a:pt x="157" y="2981"/>
                    <a:pt x="366" y="2981"/>
                  </a:cubicBezTo>
                  <a:cubicBezTo>
                    <a:pt x="506" y="2981"/>
                    <a:pt x="733" y="2842"/>
                    <a:pt x="733" y="2615"/>
                  </a:cubicBezTo>
                  <a:lnTo>
                    <a:pt x="733" y="2266"/>
                  </a:lnTo>
                  <a:lnTo>
                    <a:pt x="1308" y="2842"/>
                  </a:lnTo>
                  <a:cubicBezTo>
                    <a:pt x="1377" y="2981"/>
                    <a:pt x="1465" y="2981"/>
                    <a:pt x="1534" y="2981"/>
                  </a:cubicBezTo>
                  <a:cubicBezTo>
                    <a:pt x="1674" y="2981"/>
                    <a:pt x="1744" y="2981"/>
                    <a:pt x="1813" y="2911"/>
                  </a:cubicBezTo>
                  <a:cubicBezTo>
                    <a:pt x="1970" y="2772"/>
                    <a:pt x="1970" y="2545"/>
                    <a:pt x="1813" y="2406"/>
                  </a:cubicBezTo>
                  <a:lnTo>
                    <a:pt x="1377" y="1831"/>
                  </a:lnTo>
                  <a:cubicBezTo>
                    <a:pt x="1674" y="1674"/>
                    <a:pt x="1900" y="1395"/>
                    <a:pt x="1900" y="1029"/>
                  </a:cubicBezTo>
                  <a:cubicBezTo>
                    <a:pt x="1900" y="436"/>
                    <a:pt x="1465" y="0"/>
                    <a:pt x="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60" name="Google Shape;1955;p95">
              <a:extLst>
                <a:ext uri="{FF2B5EF4-FFF2-40B4-BE49-F238E27FC236}">
                  <a16:creationId xmlns:a16="http://schemas.microsoft.com/office/drawing/2014/main" id="{33208A19-44F1-FB24-76E0-F51E1658A8AD}"/>
                </a:ext>
              </a:extLst>
            </p:cNvPr>
            <p:cNvSpPr/>
            <p:nvPr/>
          </p:nvSpPr>
          <p:spPr>
            <a:xfrm>
              <a:off x="2616425" y="4374650"/>
              <a:ext cx="74525" cy="74525"/>
            </a:xfrm>
            <a:custGeom>
              <a:avLst/>
              <a:gdLst/>
              <a:ahLst/>
              <a:cxnLst/>
              <a:rect l="l" t="t" r="r" b="b"/>
              <a:pathLst>
                <a:path w="2981" h="2981" extrusionOk="0">
                  <a:moveTo>
                    <a:pt x="1534" y="802"/>
                  </a:moveTo>
                  <a:cubicBezTo>
                    <a:pt x="1900" y="802"/>
                    <a:pt x="2249" y="1098"/>
                    <a:pt x="2249" y="1534"/>
                  </a:cubicBezTo>
                  <a:cubicBezTo>
                    <a:pt x="2249" y="1900"/>
                    <a:pt x="1900" y="2266"/>
                    <a:pt x="1534" y="2266"/>
                  </a:cubicBezTo>
                  <a:cubicBezTo>
                    <a:pt x="1098" y="2266"/>
                    <a:pt x="732" y="1900"/>
                    <a:pt x="732" y="1534"/>
                  </a:cubicBezTo>
                  <a:cubicBezTo>
                    <a:pt x="732" y="1098"/>
                    <a:pt x="1098" y="802"/>
                    <a:pt x="1534" y="802"/>
                  </a:cubicBezTo>
                  <a:close/>
                  <a:moveTo>
                    <a:pt x="1534" y="0"/>
                  </a:moveTo>
                  <a:cubicBezTo>
                    <a:pt x="663" y="0"/>
                    <a:pt x="0" y="732"/>
                    <a:pt x="0" y="1534"/>
                  </a:cubicBezTo>
                  <a:cubicBezTo>
                    <a:pt x="0" y="2336"/>
                    <a:pt x="663" y="2981"/>
                    <a:pt x="1534" y="2981"/>
                  </a:cubicBezTo>
                  <a:cubicBezTo>
                    <a:pt x="2336" y="2981"/>
                    <a:pt x="2981" y="2336"/>
                    <a:pt x="2981" y="1534"/>
                  </a:cubicBezTo>
                  <a:cubicBezTo>
                    <a:pt x="2981" y="732"/>
                    <a:pt x="2336" y="0"/>
                    <a:pt x="15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61" name="Google Shape;1956;p95">
              <a:extLst>
                <a:ext uri="{FF2B5EF4-FFF2-40B4-BE49-F238E27FC236}">
                  <a16:creationId xmlns:a16="http://schemas.microsoft.com/office/drawing/2014/main" id="{A4684486-823F-F426-F14B-79C79FDEE04D}"/>
                </a:ext>
              </a:extLst>
            </p:cNvPr>
            <p:cNvSpPr/>
            <p:nvPr/>
          </p:nvSpPr>
          <p:spPr>
            <a:xfrm>
              <a:off x="2763700" y="4374650"/>
              <a:ext cx="72375" cy="74525"/>
            </a:xfrm>
            <a:custGeom>
              <a:avLst/>
              <a:gdLst/>
              <a:ahLst/>
              <a:cxnLst/>
              <a:rect l="l" t="t" r="r" b="b"/>
              <a:pathLst>
                <a:path w="2895" h="2981" extrusionOk="0">
                  <a:moveTo>
                    <a:pt x="1448" y="802"/>
                  </a:moveTo>
                  <a:cubicBezTo>
                    <a:pt x="1884" y="802"/>
                    <a:pt x="2180" y="1098"/>
                    <a:pt x="2180" y="1534"/>
                  </a:cubicBezTo>
                  <a:cubicBezTo>
                    <a:pt x="2180" y="1900"/>
                    <a:pt x="1884" y="2266"/>
                    <a:pt x="1448" y="2266"/>
                  </a:cubicBezTo>
                  <a:cubicBezTo>
                    <a:pt x="1012" y="2266"/>
                    <a:pt x="716" y="1900"/>
                    <a:pt x="716" y="1534"/>
                  </a:cubicBezTo>
                  <a:cubicBezTo>
                    <a:pt x="716" y="1098"/>
                    <a:pt x="1012" y="802"/>
                    <a:pt x="1448" y="802"/>
                  </a:cubicBezTo>
                  <a:close/>
                  <a:moveTo>
                    <a:pt x="1448" y="0"/>
                  </a:moveTo>
                  <a:cubicBezTo>
                    <a:pt x="646" y="0"/>
                    <a:pt x="1" y="732"/>
                    <a:pt x="1" y="1534"/>
                  </a:cubicBezTo>
                  <a:cubicBezTo>
                    <a:pt x="1" y="2336"/>
                    <a:pt x="646" y="2981"/>
                    <a:pt x="1448" y="2981"/>
                  </a:cubicBezTo>
                  <a:cubicBezTo>
                    <a:pt x="2250" y="2981"/>
                    <a:pt x="2895" y="2336"/>
                    <a:pt x="2895" y="1534"/>
                  </a:cubicBezTo>
                  <a:cubicBezTo>
                    <a:pt x="2895" y="732"/>
                    <a:pt x="2250" y="0"/>
                    <a:pt x="14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62" name="Google Shape;1957;p95">
              <a:extLst>
                <a:ext uri="{FF2B5EF4-FFF2-40B4-BE49-F238E27FC236}">
                  <a16:creationId xmlns:a16="http://schemas.microsoft.com/office/drawing/2014/main" id="{2656929C-88E6-54A2-5B0A-58BB35B21F3A}"/>
                </a:ext>
              </a:extLst>
            </p:cNvPr>
            <p:cNvSpPr/>
            <p:nvPr/>
          </p:nvSpPr>
          <p:spPr>
            <a:xfrm>
              <a:off x="2600300" y="4089650"/>
              <a:ext cx="243175" cy="243625"/>
            </a:xfrm>
            <a:custGeom>
              <a:avLst/>
              <a:gdLst/>
              <a:ahLst/>
              <a:cxnLst/>
              <a:rect l="l" t="t" r="r" b="b"/>
              <a:pathLst>
                <a:path w="9727" h="9745" extrusionOk="0">
                  <a:moveTo>
                    <a:pt x="8995" y="732"/>
                  </a:moveTo>
                  <a:lnTo>
                    <a:pt x="8995" y="9012"/>
                  </a:lnTo>
                  <a:lnTo>
                    <a:pt x="715" y="9012"/>
                  </a:lnTo>
                  <a:lnTo>
                    <a:pt x="715" y="732"/>
                  </a:lnTo>
                  <a:close/>
                  <a:moveTo>
                    <a:pt x="366" y="0"/>
                  </a:moveTo>
                  <a:cubicBezTo>
                    <a:pt x="140" y="0"/>
                    <a:pt x="0" y="157"/>
                    <a:pt x="0" y="366"/>
                  </a:cubicBezTo>
                  <a:lnTo>
                    <a:pt x="0" y="9378"/>
                  </a:lnTo>
                  <a:cubicBezTo>
                    <a:pt x="0" y="9587"/>
                    <a:pt x="140" y="9744"/>
                    <a:pt x="366" y="9744"/>
                  </a:cubicBezTo>
                  <a:lnTo>
                    <a:pt x="9361" y="9744"/>
                  </a:lnTo>
                  <a:cubicBezTo>
                    <a:pt x="9587" y="9744"/>
                    <a:pt x="9727" y="9587"/>
                    <a:pt x="9727" y="9378"/>
                  </a:cubicBezTo>
                  <a:lnTo>
                    <a:pt x="9727" y="366"/>
                  </a:lnTo>
                  <a:cubicBezTo>
                    <a:pt x="9727" y="157"/>
                    <a:pt x="9587" y="0"/>
                    <a:pt x="93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pic>
        <p:nvPicPr>
          <p:cNvPr id="63" name="Google Shape;1958;p95">
            <a:extLst>
              <a:ext uri="{FF2B5EF4-FFF2-40B4-BE49-F238E27FC236}">
                <a16:creationId xmlns:a16="http://schemas.microsoft.com/office/drawing/2014/main" id="{9DFF35F0-61D4-6784-4855-4A7771EDC8D8}"/>
              </a:ext>
            </a:extLst>
          </p:cNvPr>
          <p:cNvPicPr preferRelativeResize="0"/>
          <p:nvPr/>
        </p:nvPicPr>
        <p:blipFill rotWithShape="1">
          <a:blip r:embed="rId4">
            <a:alphaModFix/>
          </a:blip>
          <a:srcRect l="42779" t="6693" r="44094" b="81710"/>
          <a:stretch/>
        </p:blipFill>
        <p:spPr>
          <a:xfrm rot="10800000" flipH="1">
            <a:off x="4787138" y="1413438"/>
            <a:ext cx="574401" cy="507474"/>
          </a:xfrm>
          <a:prstGeom prst="rect">
            <a:avLst/>
          </a:prstGeom>
          <a:noFill/>
          <a:ln>
            <a:noFill/>
          </a:ln>
        </p:spPr>
      </p:pic>
      <p:pic>
        <p:nvPicPr>
          <p:cNvPr id="512" name="Google Shape;1959;p95">
            <a:extLst>
              <a:ext uri="{FF2B5EF4-FFF2-40B4-BE49-F238E27FC236}">
                <a16:creationId xmlns:a16="http://schemas.microsoft.com/office/drawing/2014/main" id="{F2C01815-EA24-CEC3-0838-E06D476E1B55}"/>
              </a:ext>
            </a:extLst>
          </p:cNvPr>
          <p:cNvPicPr preferRelativeResize="0"/>
          <p:nvPr/>
        </p:nvPicPr>
        <p:blipFill rotWithShape="1">
          <a:blip r:embed="rId4">
            <a:alphaModFix/>
          </a:blip>
          <a:srcRect l="50634" t="9752" r="43731" b="81493"/>
          <a:stretch/>
        </p:blipFill>
        <p:spPr>
          <a:xfrm rot="10800000" flipH="1">
            <a:off x="1155825" y="4111225"/>
            <a:ext cx="254775" cy="395850"/>
          </a:xfrm>
          <a:prstGeom prst="rect">
            <a:avLst/>
          </a:prstGeom>
          <a:noFill/>
          <a:ln>
            <a:noFill/>
          </a:ln>
        </p:spPr>
      </p:pic>
      <p:pic>
        <p:nvPicPr>
          <p:cNvPr id="513" name="Google Shape;1960;p95">
            <a:extLst>
              <a:ext uri="{FF2B5EF4-FFF2-40B4-BE49-F238E27FC236}">
                <a16:creationId xmlns:a16="http://schemas.microsoft.com/office/drawing/2014/main" id="{E574EF18-83F2-7DFF-304F-2A905897B6A9}"/>
              </a:ext>
            </a:extLst>
          </p:cNvPr>
          <p:cNvPicPr preferRelativeResize="0"/>
          <p:nvPr/>
        </p:nvPicPr>
        <p:blipFill rotWithShape="1">
          <a:blip r:embed="rId4">
            <a:alphaModFix/>
          </a:blip>
          <a:srcRect l="47142" t="6693" r="44094" b="81710"/>
          <a:stretch/>
        </p:blipFill>
        <p:spPr>
          <a:xfrm rot="10800000" flipH="1">
            <a:off x="3877934" y="3796038"/>
            <a:ext cx="383475" cy="507474"/>
          </a:xfrm>
          <a:prstGeom prst="rect">
            <a:avLst/>
          </a:prstGeom>
          <a:noFill/>
          <a:ln>
            <a:noFill/>
          </a:ln>
        </p:spPr>
      </p:pic>
      <p:pic>
        <p:nvPicPr>
          <p:cNvPr id="531" name="Google Shape;1961;p95">
            <a:extLst>
              <a:ext uri="{FF2B5EF4-FFF2-40B4-BE49-F238E27FC236}">
                <a16:creationId xmlns:a16="http://schemas.microsoft.com/office/drawing/2014/main" id="{0FD6ED8E-E44B-69BF-D6C9-0B4F566440B2}"/>
              </a:ext>
            </a:extLst>
          </p:cNvPr>
          <p:cNvPicPr preferRelativeResize="0"/>
          <p:nvPr/>
        </p:nvPicPr>
        <p:blipFill rotWithShape="1">
          <a:blip r:embed="rId4">
            <a:alphaModFix/>
          </a:blip>
          <a:srcRect l="50634" t="9752" r="43731" b="81493"/>
          <a:stretch/>
        </p:blipFill>
        <p:spPr>
          <a:xfrm rot="10800000" flipH="1">
            <a:off x="7836400" y="1068800"/>
            <a:ext cx="254775" cy="395850"/>
          </a:xfrm>
          <a:prstGeom prst="rect">
            <a:avLst/>
          </a:prstGeom>
          <a:noFill/>
          <a:ln>
            <a:noFill/>
          </a:ln>
        </p:spPr>
      </p:pic>
      <p:sp>
        <p:nvSpPr>
          <p:cNvPr id="532" name="Google Shape;1917;p95">
            <a:extLst>
              <a:ext uri="{FF2B5EF4-FFF2-40B4-BE49-F238E27FC236}">
                <a16:creationId xmlns:a16="http://schemas.microsoft.com/office/drawing/2014/main" id="{755C6A4C-841A-EABE-D738-F6C598D22C4C}"/>
              </a:ext>
            </a:extLst>
          </p:cNvPr>
          <p:cNvSpPr txBox="1">
            <a:spLocks/>
          </p:cNvSpPr>
          <p:nvPr/>
        </p:nvSpPr>
        <p:spPr>
          <a:xfrm>
            <a:off x="623251" y="3715191"/>
            <a:ext cx="2830539" cy="432000"/>
          </a:xfrm>
          <a:prstGeom prst="rect">
            <a:avLst/>
          </a:prstGeom>
        </p:spPr>
        <p:txBody>
          <a:bodyPr spcFirstLastPara="1" wrap="square" lIns="3600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IN" sz="2400" dirty="0">
                <a:solidFill>
                  <a:schemeClr val="lt1"/>
                </a:solidFill>
                <a:latin typeface="Anton"/>
              </a:rPr>
              <a:t>Humane Officer efforts​</a:t>
            </a:r>
          </a:p>
        </p:txBody>
      </p:sp>
      <p:sp>
        <p:nvSpPr>
          <p:cNvPr id="533" name="Google Shape;1918;p95">
            <a:extLst>
              <a:ext uri="{FF2B5EF4-FFF2-40B4-BE49-F238E27FC236}">
                <a16:creationId xmlns:a16="http://schemas.microsoft.com/office/drawing/2014/main" id="{BED886D4-8896-ED04-9EE5-D5782FADF534}"/>
              </a:ext>
            </a:extLst>
          </p:cNvPr>
          <p:cNvSpPr txBox="1">
            <a:spLocks/>
          </p:cNvSpPr>
          <p:nvPr/>
        </p:nvSpPr>
        <p:spPr>
          <a:xfrm>
            <a:off x="974639" y="3918588"/>
            <a:ext cx="2555100" cy="594600"/>
          </a:xfrm>
          <a:prstGeom prst="rect">
            <a:avLst/>
          </a:prstGeom>
        </p:spPr>
        <p:txBody>
          <a:bodyPr spcFirstLastPara="1" wrap="square" lIns="36000"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spcAft>
                <a:spcPts val="1600"/>
              </a:spcAft>
            </a:pPr>
            <a:r>
              <a:rPr lang="en-IN" b="1" dirty="0">
                <a:solidFill>
                  <a:schemeClr val="tx2">
                    <a:lumMod val="75000"/>
                  </a:schemeClr>
                </a:solidFill>
              </a:rPr>
              <a:t>Streetsboro</a:t>
            </a:r>
            <a:r>
              <a:rPr lang="en-IN" dirty="0"/>
              <a:t> should be paid more attention ​</a:t>
            </a:r>
          </a:p>
        </p:txBody>
      </p:sp>
      <p:sp>
        <p:nvSpPr>
          <p:cNvPr id="534" name="Google Shape;1922;p95">
            <a:extLst>
              <a:ext uri="{FF2B5EF4-FFF2-40B4-BE49-F238E27FC236}">
                <a16:creationId xmlns:a16="http://schemas.microsoft.com/office/drawing/2014/main" id="{919F7BB1-9FAD-C902-BA4D-2A50AFC6DEE6}"/>
              </a:ext>
            </a:extLst>
          </p:cNvPr>
          <p:cNvSpPr/>
          <p:nvPr/>
        </p:nvSpPr>
        <p:spPr>
          <a:xfrm>
            <a:off x="3831500" y="3810041"/>
            <a:ext cx="594300" cy="594600"/>
          </a:xfrm>
          <a:prstGeom prst="rect">
            <a:avLst/>
          </a:prstGeom>
          <a:solidFill>
            <a:schemeClr val="accent4">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47" name="Google Shape;1915;p95">
            <a:extLst>
              <a:ext uri="{FF2B5EF4-FFF2-40B4-BE49-F238E27FC236}">
                <a16:creationId xmlns:a16="http://schemas.microsoft.com/office/drawing/2014/main" id="{930C682D-0683-F5F4-C0D7-8D579D7D1911}"/>
              </a:ext>
            </a:extLst>
          </p:cNvPr>
          <p:cNvSpPr txBox="1">
            <a:spLocks/>
          </p:cNvSpPr>
          <p:nvPr/>
        </p:nvSpPr>
        <p:spPr>
          <a:xfrm>
            <a:off x="5641182" y="1397024"/>
            <a:ext cx="2554500" cy="432000"/>
          </a:xfrm>
          <a:prstGeom prst="rect">
            <a:avLst/>
          </a:prstGeom>
        </p:spPr>
        <p:txBody>
          <a:bodyPr spcFirstLastPara="1" wrap="square" lIns="3600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400" dirty="0">
                <a:solidFill>
                  <a:schemeClr val="lt1"/>
                </a:solidFill>
                <a:latin typeface="Anton"/>
              </a:rPr>
              <a:t>Donation month​</a:t>
            </a:r>
          </a:p>
        </p:txBody>
      </p:sp>
      <p:sp>
        <p:nvSpPr>
          <p:cNvPr id="548" name="Google Shape;1916;p95">
            <a:extLst>
              <a:ext uri="{FF2B5EF4-FFF2-40B4-BE49-F238E27FC236}">
                <a16:creationId xmlns:a16="http://schemas.microsoft.com/office/drawing/2014/main" id="{0ACCE06C-2F40-E90A-AA4E-B70E4E67B65A}"/>
              </a:ext>
            </a:extLst>
          </p:cNvPr>
          <p:cNvSpPr txBox="1">
            <a:spLocks/>
          </p:cNvSpPr>
          <p:nvPr/>
        </p:nvSpPr>
        <p:spPr>
          <a:xfrm>
            <a:off x="5640938" y="1600423"/>
            <a:ext cx="2554500" cy="594600"/>
          </a:xfrm>
          <a:prstGeom prst="rect">
            <a:avLst/>
          </a:prstGeom>
        </p:spPr>
        <p:txBody>
          <a:bodyPr spcFirstLastPara="1" wrap="square" lIns="36000"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n-IN" b="1" dirty="0">
                <a:solidFill>
                  <a:srgbClr val="7030A0"/>
                </a:solidFill>
              </a:rPr>
              <a:t>October</a:t>
            </a:r>
            <a:r>
              <a:rPr lang="en-IN" dirty="0"/>
              <a:t> generates the highest donation​</a:t>
            </a:r>
          </a:p>
        </p:txBody>
      </p:sp>
      <p:sp>
        <p:nvSpPr>
          <p:cNvPr id="549" name="Google Shape;1923;p95">
            <a:extLst>
              <a:ext uri="{FF2B5EF4-FFF2-40B4-BE49-F238E27FC236}">
                <a16:creationId xmlns:a16="http://schemas.microsoft.com/office/drawing/2014/main" id="{D4C91434-2ACE-3166-41ED-A026A6BE7DF0}"/>
              </a:ext>
            </a:extLst>
          </p:cNvPr>
          <p:cNvSpPr/>
          <p:nvPr/>
        </p:nvSpPr>
        <p:spPr>
          <a:xfrm>
            <a:off x="4744473" y="1495202"/>
            <a:ext cx="594300" cy="594600"/>
          </a:xfrm>
          <a:prstGeom prst="rect">
            <a:avLst/>
          </a:pr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nvGrpSpPr>
          <p:cNvPr id="550" name="Google Shape;1933;p95">
            <a:extLst>
              <a:ext uri="{FF2B5EF4-FFF2-40B4-BE49-F238E27FC236}">
                <a16:creationId xmlns:a16="http://schemas.microsoft.com/office/drawing/2014/main" id="{A151170C-9E60-7957-52F0-C580A2DDE711}"/>
              </a:ext>
            </a:extLst>
          </p:cNvPr>
          <p:cNvGrpSpPr/>
          <p:nvPr/>
        </p:nvGrpSpPr>
        <p:grpSpPr>
          <a:xfrm>
            <a:off x="4841057" y="1592857"/>
            <a:ext cx="401131" cy="399291"/>
            <a:chOff x="4706425" y="3323550"/>
            <a:chExt cx="474150" cy="471975"/>
          </a:xfrm>
        </p:grpSpPr>
        <p:sp>
          <p:nvSpPr>
            <p:cNvPr id="551" name="Google Shape;1934;p95">
              <a:extLst>
                <a:ext uri="{FF2B5EF4-FFF2-40B4-BE49-F238E27FC236}">
                  <a16:creationId xmlns:a16="http://schemas.microsoft.com/office/drawing/2014/main" id="{6188D1A2-49B7-67AB-D555-6C75570CF016}"/>
                </a:ext>
              </a:extLst>
            </p:cNvPr>
            <p:cNvSpPr/>
            <p:nvPr/>
          </p:nvSpPr>
          <p:spPr>
            <a:xfrm>
              <a:off x="4706425" y="3323550"/>
              <a:ext cx="474150" cy="471975"/>
            </a:xfrm>
            <a:custGeom>
              <a:avLst/>
              <a:gdLst/>
              <a:ahLst/>
              <a:cxnLst/>
              <a:rect l="l" t="t" r="r" b="b"/>
              <a:pathLst>
                <a:path w="18966" h="18879" extrusionOk="0">
                  <a:moveTo>
                    <a:pt x="18233" y="732"/>
                  </a:moveTo>
                  <a:lnTo>
                    <a:pt x="18233" y="4062"/>
                  </a:lnTo>
                  <a:cubicBezTo>
                    <a:pt x="17798" y="3347"/>
                    <a:pt x="17292" y="2615"/>
                    <a:pt x="16699" y="2040"/>
                  </a:cubicBezTo>
                  <a:cubicBezTo>
                    <a:pt x="16124" y="1447"/>
                    <a:pt x="15479" y="1081"/>
                    <a:pt x="14747" y="732"/>
                  </a:cubicBezTo>
                  <a:close/>
                  <a:moveTo>
                    <a:pt x="11261" y="732"/>
                  </a:moveTo>
                  <a:cubicBezTo>
                    <a:pt x="15322" y="732"/>
                    <a:pt x="18233" y="3556"/>
                    <a:pt x="18233" y="7548"/>
                  </a:cubicBezTo>
                  <a:cubicBezTo>
                    <a:pt x="18233" y="9797"/>
                    <a:pt x="16351" y="11627"/>
                    <a:pt x="14172" y="11627"/>
                  </a:cubicBezTo>
                  <a:cubicBezTo>
                    <a:pt x="12865" y="11627"/>
                    <a:pt x="11906" y="11400"/>
                    <a:pt x="11261" y="10895"/>
                  </a:cubicBezTo>
                  <a:cubicBezTo>
                    <a:pt x="10529" y="10319"/>
                    <a:pt x="10093" y="9361"/>
                    <a:pt x="10093" y="7984"/>
                  </a:cubicBezTo>
                  <a:cubicBezTo>
                    <a:pt x="10023" y="7705"/>
                    <a:pt x="10163" y="7339"/>
                    <a:pt x="10389" y="7112"/>
                  </a:cubicBezTo>
                  <a:cubicBezTo>
                    <a:pt x="10599" y="6903"/>
                    <a:pt x="10895" y="6833"/>
                    <a:pt x="11191" y="6833"/>
                  </a:cubicBezTo>
                  <a:cubicBezTo>
                    <a:pt x="11766" y="6833"/>
                    <a:pt x="12272" y="7339"/>
                    <a:pt x="12272" y="7914"/>
                  </a:cubicBezTo>
                  <a:cubicBezTo>
                    <a:pt x="12272" y="8141"/>
                    <a:pt x="12429" y="8280"/>
                    <a:pt x="12638" y="8280"/>
                  </a:cubicBezTo>
                  <a:cubicBezTo>
                    <a:pt x="12865" y="8280"/>
                    <a:pt x="13004" y="8141"/>
                    <a:pt x="13004" y="7914"/>
                  </a:cubicBezTo>
                  <a:cubicBezTo>
                    <a:pt x="13004" y="7478"/>
                    <a:pt x="12865" y="6973"/>
                    <a:pt x="12499" y="6607"/>
                  </a:cubicBezTo>
                  <a:cubicBezTo>
                    <a:pt x="12133" y="6241"/>
                    <a:pt x="11697" y="6031"/>
                    <a:pt x="11191" y="6031"/>
                  </a:cubicBezTo>
                  <a:cubicBezTo>
                    <a:pt x="10686" y="6031"/>
                    <a:pt x="10250" y="6241"/>
                    <a:pt x="9884" y="6607"/>
                  </a:cubicBezTo>
                  <a:cubicBezTo>
                    <a:pt x="9518" y="6973"/>
                    <a:pt x="9291" y="7478"/>
                    <a:pt x="9291" y="7984"/>
                  </a:cubicBezTo>
                  <a:cubicBezTo>
                    <a:pt x="9378" y="9657"/>
                    <a:pt x="9884" y="10755"/>
                    <a:pt x="10825" y="11470"/>
                  </a:cubicBezTo>
                  <a:cubicBezTo>
                    <a:pt x="10895" y="11540"/>
                    <a:pt x="10965" y="11627"/>
                    <a:pt x="11034" y="11627"/>
                  </a:cubicBezTo>
                  <a:lnTo>
                    <a:pt x="802" y="11627"/>
                  </a:lnTo>
                  <a:cubicBezTo>
                    <a:pt x="872" y="9884"/>
                    <a:pt x="1744" y="7182"/>
                    <a:pt x="3417" y="4933"/>
                  </a:cubicBezTo>
                  <a:cubicBezTo>
                    <a:pt x="4864" y="2981"/>
                    <a:pt x="7409" y="732"/>
                    <a:pt x="11261" y="732"/>
                  </a:cubicBezTo>
                  <a:close/>
                  <a:moveTo>
                    <a:pt x="18233" y="10093"/>
                  </a:moveTo>
                  <a:lnTo>
                    <a:pt x="18233" y="11627"/>
                  </a:lnTo>
                  <a:lnTo>
                    <a:pt x="16699" y="11627"/>
                  </a:lnTo>
                  <a:cubicBezTo>
                    <a:pt x="17292" y="11261"/>
                    <a:pt x="17798" y="10755"/>
                    <a:pt x="18233" y="10093"/>
                  </a:cubicBezTo>
                  <a:close/>
                  <a:moveTo>
                    <a:pt x="18233" y="12341"/>
                  </a:moveTo>
                  <a:lnTo>
                    <a:pt x="18233" y="18163"/>
                  </a:lnTo>
                  <a:lnTo>
                    <a:pt x="732" y="18163"/>
                  </a:lnTo>
                  <a:lnTo>
                    <a:pt x="732" y="12341"/>
                  </a:lnTo>
                  <a:close/>
                  <a:moveTo>
                    <a:pt x="366" y="0"/>
                  </a:moveTo>
                  <a:cubicBezTo>
                    <a:pt x="297" y="0"/>
                    <a:pt x="227" y="0"/>
                    <a:pt x="140" y="70"/>
                  </a:cubicBezTo>
                  <a:cubicBezTo>
                    <a:pt x="70" y="140"/>
                    <a:pt x="0" y="297"/>
                    <a:pt x="0" y="366"/>
                  </a:cubicBezTo>
                  <a:lnTo>
                    <a:pt x="0" y="18599"/>
                  </a:lnTo>
                  <a:cubicBezTo>
                    <a:pt x="70" y="18739"/>
                    <a:pt x="140" y="18878"/>
                    <a:pt x="366" y="18878"/>
                  </a:cubicBezTo>
                  <a:lnTo>
                    <a:pt x="18599" y="18878"/>
                  </a:lnTo>
                  <a:cubicBezTo>
                    <a:pt x="18739" y="18878"/>
                    <a:pt x="18966" y="18739"/>
                    <a:pt x="18966" y="18599"/>
                  </a:cubicBezTo>
                  <a:lnTo>
                    <a:pt x="18966" y="366"/>
                  </a:lnTo>
                  <a:cubicBezTo>
                    <a:pt x="18966" y="297"/>
                    <a:pt x="18878" y="140"/>
                    <a:pt x="18809" y="70"/>
                  </a:cubicBezTo>
                  <a:cubicBezTo>
                    <a:pt x="18739" y="0"/>
                    <a:pt x="18669" y="0"/>
                    <a:pt x="18599" y="0"/>
                  </a:cubicBezTo>
                  <a:lnTo>
                    <a:pt x="5805" y="0"/>
                  </a:lnTo>
                  <a:cubicBezTo>
                    <a:pt x="5596" y="0"/>
                    <a:pt x="5369" y="140"/>
                    <a:pt x="5369" y="366"/>
                  </a:cubicBezTo>
                  <a:cubicBezTo>
                    <a:pt x="5369" y="575"/>
                    <a:pt x="5596" y="732"/>
                    <a:pt x="5805" y="732"/>
                  </a:cubicBezTo>
                  <a:lnTo>
                    <a:pt x="7548" y="732"/>
                  </a:lnTo>
                  <a:cubicBezTo>
                    <a:pt x="4149" y="2179"/>
                    <a:pt x="1813" y="5369"/>
                    <a:pt x="732" y="8280"/>
                  </a:cubicBezTo>
                  <a:lnTo>
                    <a:pt x="732" y="732"/>
                  </a:lnTo>
                  <a:lnTo>
                    <a:pt x="2476" y="732"/>
                  </a:lnTo>
                  <a:cubicBezTo>
                    <a:pt x="2685" y="732"/>
                    <a:pt x="2842" y="575"/>
                    <a:pt x="2842" y="366"/>
                  </a:cubicBezTo>
                  <a:cubicBezTo>
                    <a:pt x="2842" y="140"/>
                    <a:pt x="2685" y="0"/>
                    <a:pt x="24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552" name="Google Shape;1935;p95">
              <a:extLst>
                <a:ext uri="{FF2B5EF4-FFF2-40B4-BE49-F238E27FC236}">
                  <a16:creationId xmlns:a16="http://schemas.microsoft.com/office/drawing/2014/main" id="{5BA36569-F0C6-B826-F7D7-70E86368FA23}"/>
                </a:ext>
              </a:extLst>
            </p:cNvPr>
            <p:cNvSpPr/>
            <p:nvPr/>
          </p:nvSpPr>
          <p:spPr>
            <a:xfrm>
              <a:off x="4800975" y="3323550"/>
              <a:ext cx="17900" cy="18325"/>
            </a:xfrm>
            <a:custGeom>
              <a:avLst/>
              <a:gdLst/>
              <a:ahLst/>
              <a:cxnLst/>
              <a:rect l="l" t="t" r="r" b="b"/>
              <a:pathLst>
                <a:path w="716" h="733" extrusionOk="0">
                  <a:moveTo>
                    <a:pt x="367" y="0"/>
                  </a:moveTo>
                  <a:cubicBezTo>
                    <a:pt x="140" y="0"/>
                    <a:pt x="1" y="140"/>
                    <a:pt x="1" y="366"/>
                  </a:cubicBezTo>
                  <a:cubicBezTo>
                    <a:pt x="1" y="575"/>
                    <a:pt x="140" y="732"/>
                    <a:pt x="367" y="732"/>
                  </a:cubicBezTo>
                  <a:cubicBezTo>
                    <a:pt x="506" y="732"/>
                    <a:pt x="716" y="575"/>
                    <a:pt x="716" y="366"/>
                  </a:cubicBezTo>
                  <a:cubicBezTo>
                    <a:pt x="716" y="140"/>
                    <a:pt x="506" y="0"/>
                    <a:pt x="3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553" name="Google Shape;1936;p95">
              <a:extLst>
                <a:ext uri="{FF2B5EF4-FFF2-40B4-BE49-F238E27FC236}">
                  <a16:creationId xmlns:a16="http://schemas.microsoft.com/office/drawing/2014/main" id="{E0976358-523E-7633-0CBD-8245E873CFBC}"/>
                </a:ext>
              </a:extLst>
            </p:cNvPr>
            <p:cNvSpPr/>
            <p:nvPr/>
          </p:nvSpPr>
          <p:spPr>
            <a:xfrm>
              <a:off x="4938700" y="3425075"/>
              <a:ext cx="20075" cy="40125"/>
            </a:xfrm>
            <a:custGeom>
              <a:avLst/>
              <a:gdLst/>
              <a:ahLst/>
              <a:cxnLst/>
              <a:rect l="l" t="t" r="r" b="b"/>
              <a:pathLst>
                <a:path w="803" h="1605" extrusionOk="0">
                  <a:moveTo>
                    <a:pt x="436" y="1"/>
                  </a:moveTo>
                  <a:cubicBezTo>
                    <a:pt x="227" y="1"/>
                    <a:pt x="0" y="158"/>
                    <a:pt x="0" y="367"/>
                  </a:cubicBezTo>
                  <a:lnTo>
                    <a:pt x="0" y="1238"/>
                  </a:lnTo>
                  <a:cubicBezTo>
                    <a:pt x="0" y="1378"/>
                    <a:pt x="227" y="1604"/>
                    <a:pt x="436" y="1604"/>
                  </a:cubicBezTo>
                  <a:cubicBezTo>
                    <a:pt x="593" y="1604"/>
                    <a:pt x="802" y="1378"/>
                    <a:pt x="802" y="1238"/>
                  </a:cubicBezTo>
                  <a:lnTo>
                    <a:pt x="802" y="367"/>
                  </a:lnTo>
                  <a:cubicBezTo>
                    <a:pt x="802" y="158"/>
                    <a:pt x="593" y="1"/>
                    <a:pt x="4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554" name="Google Shape;1937;p95">
              <a:extLst>
                <a:ext uri="{FF2B5EF4-FFF2-40B4-BE49-F238E27FC236}">
                  <a16:creationId xmlns:a16="http://schemas.microsoft.com/office/drawing/2014/main" id="{3440AA2F-0A9D-4230-5B61-D1B146DA744B}"/>
                </a:ext>
              </a:extLst>
            </p:cNvPr>
            <p:cNvSpPr/>
            <p:nvPr/>
          </p:nvSpPr>
          <p:spPr>
            <a:xfrm>
              <a:off x="4938700" y="3361450"/>
              <a:ext cx="20075" cy="40125"/>
            </a:xfrm>
            <a:custGeom>
              <a:avLst/>
              <a:gdLst/>
              <a:ahLst/>
              <a:cxnLst/>
              <a:rect l="l" t="t" r="r" b="b"/>
              <a:pathLst>
                <a:path w="803" h="1605" extrusionOk="0">
                  <a:moveTo>
                    <a:pt x="436" y="1"/>
                  </a:moveTo>
                  <a:cubicBezTo>
                    <a:pt x="227" y="1"/>
                    <a:pt x="0" y="227"/>
                    <a:pt x="0" y="367"/>
                  </a:cubicBezTo>
                  <a:lnTo>
                    <a:pt x="0" y="1238"/>
                  </a:lnTo>
                  <a:cubicBezTo>
                    <a:pt x="0" y="1465"/>
                    <a:pt x="227" y="1604"/>
                    <a:pt x="436" y="1604"/>
                  </a:cubicBezTo>
                  <a:cubicBezTo>
                    <a:pt x="593" y="1604"/>
                    <a:pt x="802" y="1465"/>
                    <a:pt x="802" y="1238"/>
                  </a:cubicBezTo>
                  <a:lnTo>
                    <a:pt x="802" y="367"/>
                  </a:lnTo>
                  <a:cubicBezTo>
                    <a:pt x="802" y="227"/>
                    <a:pt x="593" y="1"/>
                    <a:pt x="4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555" name="Google Shape;1938;p95">
              <a:extLst>
                <a:ext uri="{FF2B5EF4-FFF2-40B4-BE49-F238E27FC236}">
                  <a16:creationId xmlns:a16="http://schemas.microsoft.com/office/drawing/2014/main" id="{026683B5-4E54-1282-E5B2-3017245CC7FD}"/>
                </a:ext>
              </a:extLst>
            </p:cNvPr>
            <p:cNvSpPr/>
            <p:nvPr/>
          </p:nvSpPr>
          <p:spPr>
            <a:xfrm>
              <a:off x="5036750" y="3474325"/>
              <a:ext cx="38375" cy="20075"/>
            </a:xfrm>
            <a:custGeom>
              <a:avLst/>
              <a:gdLst/>
              <a:ahLst/>
              <a:cxnLst/>
              <a:rect l="l" t="t" r="r" b="b"/>
              <a:pathLst>
                <a:path w="1535" h="803" extrusionOk="0">
                  <a:moveTo>
                    <a:pt x="366" y="0"/>
                  </a:moveTo>
                  <a:cubicBezTo>
                    <a:pt x="157" y="0"/>
                    <a:pt x="0" y="210"/>
                    <a:pt x="0" y="366"/>
                  </a:cubicBezTo>
                  <a:cubicBezTo>
                    <a:pt x="0" y="576"/>
                    <a:pt x="157" y="802"/>
                    <a:pt x="366" y="802"/>
                  </a:cubicBezTo>
                  <a:lnTo>
                    <a:pt x="1168" y="802"/>
                  </a:lnTo>
                  <a:cubicBezTo>
                    <a:pt x="1395" y="802"/>
                    <a:pt x="1534" y="576"/>
                    <a:pt x="1534" y="366"/>
                  </a:cubicBezTo>
                  <a:cubicBezTo>
                    <a:pt x="1534" y="210"/>
                    <a:pt x="1395" y="0"/>
                    <a:pt x="1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556" name="Google Shape;1939;p95">
              <a:extLst>
                <a:ext uri="{FF2B5EF4-FFF2-40B4-BE49-F238E27FC236}">
                  <a16:creationId xmlns:a16="http://schemas.microsoft.com/office/drawing/2014/main" id="{383FBFFE-B3B9-960B-6F78-FF94C0EF26A7}"/>
                </a:ext>
              </a:extLst>
            </p:cNvPr>
            <p:cNvSpPr/>
            <p:nvPr/>
          </p:nvSpPr>
          <p:spPr>
            <a:xfrm>
              <a:off x="5098625" y="3474325"/>
              <a:ext cx="40125" cy="20075"/>
            </a:xfrm>
            <a:custGeom>
              <a:avLst/>
              <a:gdLst/>
              <a:ahLst/>
              <a:cxnLst/>
              <a:rect l="l" t="t" r="r" b="b"/>
              <a:pathLst>
                <a:path w="1605" h="803" extrusionOk="0">
                  <a:moveTo>
                    <a:pt x="367" y="0"/>
                  </a:moveTo>
                  <a:cubicBezTo>
                    <a:pt x="140" y="0"/>
                    <a:pt x="0" y="210"/>
                    <a:pt x="0" y="366"/>
                  </a:cubicBezTo>
                  <a:cubicBezTo>
                    <a:pt x="0" y="576"/>
                    <a:pt x="140" y="802"/>
                    <a:pt x="367" y="802"/>
                  </a:cubicBezTo>
                  <a:lnTo>
                    <a:pt x="1238" y="802"/>
                  </a:lnTo>
                  <a:cubicBezTo>
                    <a:pt x="1447" y="802"/>
                    <a:pt x="1604" y="576"/>
                    <a:pt x="1604" y="366"/>
                  </a:cubicBezTo>
                  <a:cubicBezTo>
                    <a:pt x="1604" y="210"/>
                    <a:pt x="1447" y="0"/>
                    <a:pt x="12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557" name="Google Shape;1940;p95">
              <a:extLst>
                <a:ext uri="{FF2B5EF4-FFF2-40B4-BE49-F238E27FC236}">
                  <a16:creationId xmlns:a16="http://schemas.microsoft.com/office/drawing/2014/main" id="{2ACFBD2E-D069-23D0-0194-0DFA3A00E3AE}"/>
                </a:ext>
              </a:extLst>
            </p:cNvPr>
            <p:cNvSpPr/>
            <p:nvPr/>
          </p:nvSpPr>
          <p:spPr>
            <a:xfrm>
              <a:off x="4853725" y="3718550"/>
              <a:ext cx="34450" cy="40800"/>
            </a:xfrm>
            <a:custGeom>
              <a:avLst/>
              <a:gdLst/>
              <a:ahLst/>
              <a:cxnLst/>
              <a:rect l="l" t="t" r="r" b="b"/>
              <a:pathLst>
                <a:path w="1378" h="1632" extrusionOk="0">
                  <a:moveTo>
                    <a:pt x="985" y="1"/>
                  </a:moveTo>
                  <a:cubicBezTo>
                    <a:pt x="833" y="1"/>
                    <a:pt x="696" y="69"/>
                    <a:pt x="645" y="185"/>
                  </a:cubicBezTo>
                  <a:lnTo>
                    <a:pt x="140" y="1126"/>
                  </a:lnTo>
                  <a:cubicBezTo>
                    <a:pt x="0" y="1265"/>
                    <a:pt x="70" y="1492"/>
                    <a:pt x="279" y="1631"/>
                  </a:cubicBezTo>
                  <a:lnTo>
                    <a:pt x="436" y="1631"/>
                  </a:lnTo>
                  <a:cubicBezTo>
                    <a:pt x="575" y="1631"/>
                    <a:pt x="715" y="1562"/>
                    <a:pt x="785" y="1492"/>
                  </a:cubicBezTo>
                  <a:lnTo>
                    <a:pt x="1307" y="533"/>
                  </a:lnTo>
                  <a:cubicBezTo>
                    <a:pt x="1377" y="394"/>
                    <a:pt x="1307" y="97"/>
                    <a:pt x="1151" y="28"/>
                  </a:cubicBezTo>
                  <a:cubicBezTo>
                    <a:pt x="1096" y="9"/>
                    <a:pt x="1039" y="1"/>
                    <a:pt x="9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558" name="Google Shape;1941;p95">
              <a:extLst>
                <a:ext uri="{FF2B5EF4-FFF2-40B4-BE49-F238E27FC236}">
                  <a16:creationId xmlns:a16="http://schemas.microsoft.com/office/drawing/2014/main" id="{C3361A23-0530-3E8F-EAAF-1F96BB5F9FC7}"/>
                </a:ext>
              </a:extLst>
            </p:cNvPr>
            <p:cNvSpPr/>
            <p:nvPr/>
          </p:nvSpPr>
          <p:spPr>
            <a:xfrm>
              <a:off x="4817100" y="3652125"/>
              <a:ext cx="32725" cy="85425"/>
            </a:xfrm>
            <a:custGeom>
              <a:avLst/>
              <a:gdLst/>
              <a:ahLst/>
              <a:cxnLst/>
              <a:rect l="l" t="t" r="r" b="b"/>
              <a:pathLst>
                <a:path w="1309" h="3417" extrusionOk="0">
                  <a:moveTo>
                    <a:pt x="367" y="0"/>
                  </a:moveTo>
                  <a:cubicBezTo>
                    <a:pt x="158" y="0"/>
                    <a:pt x="1" y="140"/>
                    <a:pt x="1" y="366"/>
                  </a:cubicBezTo>
                  <a:cubicBezTo>
                    <a:pt x="1" y="506"/>
                    <a:pt x="158" y="732"/>
                    <a:pt x="367" y="732"/>
                  </a:cubicBezTo>
                  <a:lnTo>
                    <a:pt x="594" y="732"/>
                  </a:lnTo>
                  <a:lnTo>
                    <a:pt x="594" y="3051"/>
                  </a:lnTo>
                  <a:cubicBezTo>
                    <a:pt x="594" y="3190"/>
                    <a:pt x="733" y="3417"/>
                    <a:pt x="942" y="3417"/>
                  </a:cubicBezTo>
                  <a:cubicBezTo>
                    <a:pt x="1169" y="3417"/>
                    <a:pt x="1308" y="3190"/>
                    <a:pt x="1308" y="3051"/>
                  </a:cubicBezTo>
                  <a:lnTo>
                    <a:pt x="1308" y="297"/>
                  </a:lnTo>
                  <a:cubicBezTo>
                    <a:pt x="1308" y="140"/>
                    <a:pt x="1169" y="0"/>
                    <a:pt x="9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559" name="Google Shape;1942;p95">
              <a:extLst>
                <a:ext uri="{FF2B5EF4-FFF2-40B4-BE49-F238E27FC236}">
                  <a16:creationId xmlns:a16="http://schemas.microsoft.com/office/drawing/2014/main" id="{56FAAF58-A552-8687-8E50-608E0F3BF030}"/>
                </a:ext>
              </a:extLst>
            </p:cNvPr>
            <p:cNvSpPr/>
            <p:nvPr/>
          </p:nvSpPr>
          <p:spPr>
            <a:xfrm>
              <a:off x="4960475" y="3652125"/>
              <a:ext cx="32725" cy="85425"/>
            </a:xfrm>
            <a:custGeom>
              <a:avLst/>
              <a:gdLst/>
              <a:ahLst/>
              <a:cxnLst/>
              <a:rect l="l" t="t" r="r" b="b"/>
              <a:pathLst>
                <a:path w="1309" h="3417" extrusionOk="0">
                  <a:moveTo>
                    <a:pt x="367" y="0"/>
                  </a:moveTo>
                  <a:cubicBezTo>
                    <a:pt x="158" y="0"/>
                    <a:pt x="1" y="140"/>
                    <a:pt x="1" y="366"/>
                  </a:cubicBezTo>
                  <a:cubicBezTo>
                    <a:pt x="1" y="506"/>
                    <a:pt x="158" y="732"/>
                    <a:pt x="367" y="732"/>
                  </a:cubicBezTo>
                  <a:lnTo>
                    <a:pt x="593" y="732"/>
                  </a:lnTo>
                  <a:lnTo>
                    <a:pt x="593" y="3051"/>
                  </a:lnTo>
                  <a:cubicBezTo>
                    <a:pt x="593" y="3190"/>
                    <a:pt x="803" y="3417"/>
                    <a:pt x="960" y="3417"/>
                  </a:cubicBezTo>
                  <a:cubicBezTo>
                    <a:pt x="1169" y="3417"/>
                    <a:pt x="1308" y="3190"/>
                    <a:pt x="1308" y="3051"/>
                  </a:cubicBezTo>
                  <a:lnTo>
                    <a:pt x="1308" y="297"/>
                  </a:lnTo>
                  <a:cubicBezTo>
                    <a:pt x="1308" y="140"/>
                    <a:pt x="1169" y="0"/>
                    <a:pt x="9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560" name="Google Shape;1943;p95">
              <a:extLst>
                <a:ext uri="{FF2B5EF4-FFF2-40B4-BE49-F238E27FC236}">
                  <a16:creationId xmlns:a16="http://schemas.microsoft.com/office/drawing/2014/main" id="{FCA1C300-4FAA-B27E-DEE3-38404B381692}"/>
                </a:ext>
              </a:extLst>
            </p:cNvPr>
            <p:cNvSpPr/>
            <p:nvPr/>
          </p:nvSpPr>
          <p:spPr>
            <a:xfrm>
              <a:off x="5013200" y="3650375"/>
              <a:ext cx="56250" cy="87175"/>
            </a:xfrm>
            <a:custGeom>
              <a:avLst/>
              <a:gdLst/>
              <a:ahLst/>
              <a:cxnLst/>
              <a:rect l="l" t="t" r="r" b="b"/>
              <a:pathLst>
                <a:path w="2250" h="3487" extrusionOk="0">
                  <a:moveTo>
                    <a:pt x="1099" y="733"/>
                  </a:moveTo>
                  <a:cubicBezTo>
                    <a:pt x="1239" y="733"/>
                    <a:pt x="1308" y="872"/>
                    <a:pt x="1308" y="942"/>
                  </a:cubicBezTo>
                  <a:cubicBezTo>
                    <a:pt x="1308" y="1081"/>
                    <a:pt x="1239" y="1168"/>
                    <a:pt x="1099" y="1168"/>
                  </a:cubicBezTo>
                  <a:cubicBezTo>
                    <a:pt x="1029" y="1168"/>
                    <a:pt x="942" y="1081"/>
                    <a:pt x="942" y="942"/>
                  </a:cubicBezTo>
                  <a:cubicBezTo>
                    <a:pt x="942" y="872"/>
                    <a:pt x="1029" y="733"/>
                    <a:pt x="1099" y="733"/>
                  </a:cubicBezTo>
                  <a:close/>
                  <a:moveTo>
                    <a:pt x="1099" y="1883"/>
                  </a:moveTo>
                  <a:cubicBezTo>
                    <a:pt x="1378" y="1883"/>
                    <a:pt x="1535" y="2110"/>
                    <a:pt x="1535" y="2319"/>
                  </a:cubicBezTo>
                  <a:cubicBezTo>
                    <a:pt x="1535" y="2546"/>
                    <a:pt x="1378" y="2685"/>
                    <a:pt x="1099" y="2685"/>
                  </a:cubicBezTo>
                  <a:cubicBezTo>
                    <a:pt x="873" y="2685"/>
                    <a:pt x="733" y="2546"/>
                    <a:pt x="733" y="2319"/>
                  </a:cubicBezTo>
                  <a:cubicBezTo>
                    <a:pt x="733" y="2110"/>
                    <a:pt x="873" y="1883"/>
                    <a:pt x="1099" y="1883"/>
                  </a:cubicBezTo>
                  <a:close/>
                  <a:moveTo>
                    <a:pt x="1099" y="1"/>
                  </a:moveTo>
                  <a:cubicBezTo>
                    <a:pt x="594" y="1"/>
                    <a:pt x="228" y="436"/>
                    <a:pt x="228" y="942"/>
                  </a:cubicBezTo>
                  <a:cubicBezTo>
                    <a:pt x="228" y="1168"/>
                    <a:pt x="228" y="1308"/>
                    <a:pt x="367" y="1447"/>
                  </a:cubicBezTo>
                  <a:cubicBezTo>
                    <a:pt x="158" y="1674"/>
                    <a:pt x="1" y="1953"/>
                    <a:pt x="1" y="2319"/>
                  </a:cubicBezTo>
                  <a:cubicBezTo>
                    <a:pt x="1" y="2912"/>
                    <a:pt x="506" y="3487"/>
                    <a:pt x="1099" y="3487"/>
                  </a:cubicBezTo>
                  <a:cubicBezTo>
                    <a:pt x="1744" y="3487"/>
                    <a:pt x="2250" y="2912"/>
                    <a:pt x="2250" y="2319"/>
                  </a:cubicBezTo>
                  <a:cubicBezTo>
                    <a:pt x="2250" y="1953"/>
                    <a:pt x="2110" y="1674"/>
                    <a:pt x="1901" y="1447"/>
                  </a:cubicBezTo>
                  <a:cubicBezTo>
                    <a:pt x="2040" y="1308"/>
                    <a:pt x="2040" y="1168"/>
                    <a:pt x="2040" y="942"/>
                  </a:cubicBezTo>
                  <a:cubicBezTo>
                    <a:pt x="2040" y="436"/>
                    <a:pt x="1674" y="1"/>
                    <a:pt x="10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561" name="Google Shape;1944;p95">
              <a:extLst>
                <a:ext uri="{FF2B5EF4-FFF2-40B4-BE49-F238E27FC236}">
                  <a16:creationId xmlns:a16="http://schemas.microsoft.com/office/drawing/2014/main" id="{DCD915BA-C71B-234F-D252-89ABB74C4F45}"/>
                </a:ext>
              </a:extLst>
            </p:cNvPr>
            <p:cNvSpPr/>
            <p:nvPr/>
          </p:nvSpPr>
          <p:spPr>
            <a:xfrm>
              <a:off x="4900775" y="3650975"/>
              <a:ext cx="56250" cy="86575"/>
            </a:xfrm>
            <a:custGeom>
              <a:avLst/>
              <a:gdLst/>
              <a:ahLst/>
              <a:cxnLst/>
              <a:rect l="l" t="t" r="r" b="b"/>
              <a:pathLst>
                <a:path w="2250" h="3463" extrusionOk="0">
                  <a:moveTo>
                    <a:pt x="1081" y="1859"/>
                  </a:moveTo>
                  <a:cubicBezTo>
                    <a:pt x="1308" y="1859"/>
                    <a:pt x="1517" y="2016"/>
                    <a:pt x="1517" y="2295"/>
                  </a:cubicBezTo>
                  <a:cubicBezTo>
                    <a:pt x="1517" y="2522"/>
                    <a:pt x="1308" y="2661"/>
                    <a:pt x="1081" y="2661"/>
                  </a:cubicBezTo>
                  <a:cubicBezTo>
                    <a:pt x="872" y="2661"/>
                    <a:pt x="733" y="2522"/>
                    <a:pt x="733" y="2295"/>
                  </a:cubicBezTo>
                  <a:cubicBezTo>
                    <a:pt x="733" y="2016"/>
                    <a:pt x="872" y="1859"/>
                    <a:pt x="1081" y="1859"/>
                  </a:cubicBezTo>
                  <a:close/>
                  <a:moveTo>
                    <a:pt x="1296" y="1"/>
                  </a:moveTo>
                  <a:cubicBezTo>
                    <a:pt x="1220" y="1"/>
                    <a:pt x="1146" y="17"/>
                    <a:pt x="1081" y="46"/>
                  </a:cubicBezTo>
                  <a:cubicBezTo>
                    <a:pt x="1012" y="116"/>
                    <a:pt x="140" y="778"/>
                    <a:pt x="1" y="2086"/>
                  </a:cubicBezTo>
                  <a:lnTo>
                    <a:pt x="1" y="2295"/>
                  </a:lnTo>
                  <a:cubicBezTo>
                    <a:pt x="1" y="2888"/>
                    <a:pt x="506" y="3463"/>
                    <a:pt x="1081" y="3463"/>
                  </a:cubicBezTo>
                  <a:cubicBezTo>
                    <a:pt x="1744" y="3463"/>
                    <a:pt x="2249" y="2888"/>
                    <a:pt x="2249" y="2295"/>
                  </a:cubicBezTo>
                  <a:cubicBezTo>
                    <a:pt x="2249" y="1650"/>
                    <a:pt x="1744" y="1144"/>
                    <a:pt x="1081" y="1144"/>
                  </a:cubicBezTo>
                  <a:cubicBezTo>
                    <a:pt x="1308" y="848"/>
                    <a:pt x="1517" y="622"/>
                    <a:pt x="1517" y="622"/>
                  </a:cubicBezTo>
                  <a:cubicBezTo>
                    <a:pt x="1674" y="552"/>
                    <a:pt x="1744" y="343"/>
                    <a:pt x="1604" y="116"/>
                  </a:cubicBezTo>
                  <a:cubicBezTo>
                    <a:pt x="1512" y="34"/>
                    <a:pt x="1403" y="1"/>
                    <a:pt x="12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grpSp>
        <p:nvGrpSpPr>
          <p:cNvPr id="566" name="Google Shape;614;p52">
            <a:extLst>
              <a:ext uri="{FF2B5EF4-FFF2-40B4-BE49-F238E27FC236}">
                <a16:creationId xmlns:a16="http://schemas.microsoft.com/office/drawing/2014/main" id="{2D865076-7789-DC45-9178-958A329C2084}"/>
              </a:ext>
            </a:extLst>
          </p:cNvPr>
          <p:cNvGrpSpPr/>
          <p:nvPr/>
        </p:nvGrpSpPr>
        <p:grpSpPr>
          <a:xfrm>
            <a:off x="3940771" y="3854631"/>
            <a:ext cx="383476" cy="477437"/>
            <a:chOff x="1768821" y="3361108"/>
            <a:chExt cx="278739" cy="339073"/>
          </a:xfrm>
        </p:grpSpPr>
        <p:sp>
          <p:nvSpPr>
            <p:cNvPr id="567" name="Google Shape;615;p52">
              <a:extLst>
                <a:ext uri="{FF2B5EF4-FFF2-40B4-BE49-F238E27FC236}">
                  <a16:creationId xmlns:a16="http://schemas.microsoft.com/office/drawing/2014/main" id="{53A686CF-089F-8D90-2A60-FD71F4959580}"/>
                </a:ext>
              </a:extLst>
            </p:cNvPr>
            <p:cNvSpPr/>
            <p:nvPr/>
          </p:nvSpPr>
          <p:spPr>
            <a:xfrm>
              <a:off x="1784374" y="3549744"/>
              <a:ext cx="32218" cy="21564"/>
            </a:xfrm>
            <a:custGeom>
              <a:avLst/>
              <a:gdLst/>
              <a:ahLst/>
              <a:cxnLst/>
              <a:rect l="l" t="t" r="r" b="b"/>
              <a:pathLst>
                <a:path w="1013" h="678" extrusionOk="0">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616;p52">
              <a:extLst>
                <a:ext uri="{FF2B5EF4-FFF2-40B4-BE49-F238E27FC236}">
                  <a16:creationId xmlns:a16="http://schemas.microsoft.com/office/drawing/2014/main" id="{302DCEB2-2E83-9F9C-61C8-BB31C92FA0A3}"/>
                </a:ext>
              </a:extLst>
            </p:cNvPr>
            <p:cNvSpPr/>
            <p:nvPr/>
          </p:nvSpPr>
          <p:spPr>
            <a:xfrm>
              <a:off x="1998326" y="3551652"/>
              <a:ext cx="32218" cy="21532"/>
            </a:xfrm>
            <a:custGeom>
              <a:avLst/>
              <a:gdLst/>
              <a:ahLst/>
              <a:cxnLst/>
              <a:rect l="l" t="t" r="r" b="b"/>
              <a:pathLst>
                <a:path w="1013" h="677" extrusionOk="0">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617;p52">
              <a:extLst>
                <a:ext uri="{FF2B5EF4-FFF2-40B4-BE49-F238E27FC236}">
                  <a16:creationId xmlns:a16="http://schemas.microsoft.com/office/drawing/2014/main" id="{1EB7B972-2169-81F5-F768-EEED88767D55}"/>
                </a:ext>
              </a:extLst>
            </p:cNvPr>
            <p:cNvSpPr/>
            <p:nvPr/>
          </p:nvSpPr>
          <p:spPr>
            <a:xfrm>
              <a:off x="1826007" y="3466383"/>
              <a:ext cx="142041" cy="233799"/>
            </a:xfrm>
            <a:custGeom>
              <a:avLst/>
              <a:gdLst/>
              <a:ahLst/>
              <a:cxnLst/>
              <a:rect l="l" t="t" r="r" b="b"/>
              <a:pathLst>
                <a:path w="4466" h="7351" extrusionOk="0">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618;p52">
              <a:extLst>
                <a:ext uri="{FF2B5EF4-FFF2-40B4-BE49-F238E27FC236}">
                  <a16:creationId xmlns:a16="http://schemas.microsoft.com/office/drawing/2014/main" id="{0D64FF65-BBAD-BEC4-8F04-886DDB73F007}"/>
                </a:ext>
              </a:extLst>
            </p:cNvPr>
            <p:cNvSpPr/>
            <p:nvPr/>
          </p:nvSpPr>
          <p:spPr>
            <a:xfrm>
              <a:off x="1820345" y="3409706"/>
              <a:ext cx="177631" cy="144236"/>
            </a:xfrm>
            <a:custGeom>
              <a:avLst/>
              <a:gdLst/>
              <a:ahLst/>
              <a:cxnLst/>
              <a:rect l="l" t="t" r="r" b="b"/>
              <a:pathLst>
                <a:path w="5585" h="4535" extrusionOk="0">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619;p52">
              <a:extLst>
                <a:ext uri="{FF2B5EF4-FFF2-40B4-BE49-F238E27FC236}">
                  <a16:creationId xmlns:a16="http://schemas.microsoft.com/office/drawing/2014/main" id="{968F7772-074A-03CB-DF73-4BA05A82B772}"/>
                </a:ext>
              </a:extLst>
            </p:cNvPr>
            <p:cNvSpPr/>
            <p:nvPr/>
          </p:nvSpPr>
          <p:spPr>
            <a:xfrm>
              <a:off x="1904406" y="3361108"/>
              <a:ext cx="10241" cy="32982"/>
            </a:xfrm>
            <a:custGeom>
              <a:avLst/>
              <a:gdLst/>
              <a:ahLst/>
              <a:cxnLst/>
              <a:rect l="l" t="t" r="r" b="b"/>
              <a:pathLst>
                <a:path w="322" h="1037" extrusionOk="0">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620;p52">
              <a:extLst>
                <a:ext uri="{FF2B5EF4-FFF2-40B4-BE49-F238E27FC236}">
                  <a16:creationId xmlns:a16="http://schemas.microsoft.com/office/drawing/2014/main" id="{DBAF2880-FB6E-5E6A-DD62-A85CF9F899A8}"/>
                </a:ext>
              </a:extLst>
            </p:cNvPr>
            <p:cNvSpPr/>
            <p:nvPr/>
          </p:nvSpPr>
          <p:spPr>
            <a:xfrm>
              <a:off x="1836248" y="3378219"/>
              <a:ext cx="23504" cy="29865"/>
            </a:xfrm>
            <a:custGeom>
              <a:avLst/>
              <a:gdLst/>
              <a:ahLst/>
              <a:cxnLst/>
              <a:rect l="l" t="t" r="r" b="b"/>
              <a:pathLst>
                <a:path w="739" h="939" extrusionOk="0">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621;p52">
              <a:extLst>
                <a:ext uri="{FF2B5EF4-FFF2-40B4-BE49-F238E27FC236}">
                  <a16:creationId xmlns:a16="http://schemas.microsoft.com/office/drawing/2014/main" id="{435B60E7-16DB-9149-F38F-48B35EF305CD}"/>
                </a:ext>
              </a:extLst>
            </p:cNvPr>
            <p:cNvSpPr/>
            <p:nvPr/>
          </p:nvSpPr>
          <p:spPr>
            <a:xfrm>
              <a:off x="1787014" y="3427072"/>
              <a:ext cx="31073" cy="21691"/>
            </a:xfrm>
            <a:custGeom>
              <a:avLst/>
              <a:gdLst/>
              <a:ahLst/>
              <a:cxnLst/>
              <a:rect l="l" t="t" r="r" b="b"/>
              <a:pathLst>
                <a:path w="977" h="682" extrusionOk="0">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622;p52">
              <a:extLst>
                <a:ext uri="{FF2B5EF4-FFF2-40B4-BE49-F238E27FC236}">
                  <a16:creationId xmlns:a16="http://schemas.microsoft.com/office/drawing/2014/main" id="{8EE58224-795B-7286-0DFB-085291417475}"/>
                </a:ext>
              </a:extLst>
            </p:cNvPr>
            <p:cNvSpPr/>
            <p:nvPr/>
          </p:nvSpPr>
          <p:spPr>
            <a:xfrm>
              <a:off x="1768821" y="3494021"/>
              <a:ext cx="33363" cy="10623"/>
            </a:xfrm>
            <a:custGeom>
              <a:avLst/>
              <a:gdLst/>
              <a:ahLst/>
              <a:cxnLst/>
              <a:rect l="l" t="t" r="r" b="b"/>
              <a:pathLst>
                <a:path w="1049" h="334" extrusionOk="0">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623;p52">
              <a:extLst>
                <a:ext uri="{FF2B5EF4-FFF2-40B4-BE49-F238E27FC236}">
                  <a16:creationId xmlns:a16="http://schemas.microsoft.com/office/drawing/2014/main" id="{3674C66A-F0C9-0055-CEB0-723DF2997022}"/>
                </a:ext>
              </a:extLst>
            </p:cNvPr>
            <p:cNvSpPr/>
            <p:nvPr/>
          </p:nvSpPr>
          <p:spPr>
            <a:xfrm>
              <a:off x="2014610" y="3495930"/>
              <a:ext cx="32950" cy="10623"/>
            </a:xfrm>
            <a:custGeom>
              <a:avLst/>
              <a:gdLst/>
              <a:ahLst/>
              <a:cxnLst/>
              <a:rect l="l" t="t" r="r" b="b"/>
              <a:pathLst>
                <a:path w="1036" h="334" extrusionOk="0">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624;p52">
              <a:extLst>
                <a:ext uri="{FF2B5EF4-FFF2-40B4-BE49-F238E27FC236}">
                  <a16:creationId xmlns:a16="http://schemas.microsoft.com/office/drawing/2014/main" id="{84F5EBDF-E561-3440-1561-76C787B46FE2}"/>
                </a:ext>
              </a:extLst>
            </p:cNvPr>
            <p:cNvSpPr/>
            <p:nvPr/>
          </p:nvSpPr>
          <p:spPr>
            <a:xfrm>
              <a:off x="1999439" y="3428948"/>
              <a:ext cx="31105" cy="21882"/>
            </a:xfrm>
            <a:custGeom>
              <a:avLst/>
              <a:gdLst/>
              <a:ahLst/>
              <a:cxnLst/>
              <a:rect l="l" t="t" r="r" b="b"/>
              <a:pathLst>
                <a:path w="978" h="688" extrusionOk="0">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625;p52">
              <a:extLst>
                <a:ext uri="{FF2B5EF4-FFF2-40B4-BE49-F238E27FC236}">
                  <a16:creationId xmlns:a16="http://schemas.microsoft.com/office/drawing/2014/main" id="{63B54641-1988-844B-8C28-735DE2E80A7C}"/>
                </a:ext>
              </a:extLst>
            </p:cNvPr>
            <p:cNvSpPr/>
            <p:nvPr/>
          </p:nvSpPr>
          <p:spPr>
            <a:xfrm>
              <a:off x="1958156" y="3379269"/>
              <a:ext cx="23917" cy="29579"/>
            </a:xfrm>
            <a:custGeom>
              <a:avLst/>
              <a:gdLst/>
              <a:ahLst/>
              <a:cxnLst/>
              <a:rect l="l" t="t" r="r" b="b"/>
              <a:pathLst>
                <a:path w="752" h="930" extrusionOk="0">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 name="Isosceles Triangle 579">
            <a:extLst>
              <a:ext uri="{FF2B5EF4-FFF2-40B4-BE49-F238E27FC236}">
                <a16:creationId xmlns:a16="http://schemas.microsoft.com/office/drawing/2014/main" id="{53E6FE6E-9ECB-1C52-A382-7990B459FC28}"/>
              </a:ext>
            </a:extLst>
          </p:cNvPr>
          <p:cNvSpPr/>
          <p:nvPr/>
        </p:nvSpPr>
        <p:spPr>
          <a:xfrm>
            <a:off x="3843434" y="1656760"/>
            <a:ext cx="409793" cy="313401"/>
          </a:xfrm>
          <a:prstGeom prst="triangl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56"/>
          <p:cNvSpPr txBox="1">
            <a:spLocks noGrp="1"/>
          </p:cNvSpPr>
          <p:nvPr>
            <p:ph type="subTitle" idx="1"/>
          </p:nvPr>
        </p:nvSpPr>
        <p:spPr>
          <a:xfrm>
            <a:off x="704850" y="1321925"/>
            <a:ext cx="3161100" cy="1802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IN" sz="3200" dirty="0">
                <a:solidFill>
                  <a:schemeClr val="lt1"/>
                </a:solidFill>
                <a:latin typeface="Anton"/>
              </a:rPr>
              <a:t>WHAT </a:t>
            </a:r>
            <a:r>
              <a:rPr lang="en-IN" sz="3200" dirty="0">
                <a:solidFill>
                  <a:schemeClr val="lt1"/>
                </a:solidFill>
                <a:latin typeface="Anton"/>
                <a:sym typeface="Anton"/>
              </a:rPr>
              <a:t>DID WE </a:t>
            </a:r>
          </a:p>
          <a:p>
            <a:pPr marL="0" lvl="0" indent="0" rtl="0">
              <a:spcBef>
                <a:spcPts val="0"/>
              </a:spcBef>
              <a:spcAft>
                <a:spcPts val="0"/>
              </a:spcAft>
              <a:buNone/>
            </a:pPr>
            <a:r>
              <a:rPr lang="en-IN" sz="3200" dirty="0">
                <a:solidFill>
                  <a:schemeClr val="accent4"/>
                </a:solidFill>
                <a:latin typeface="Anton"/>
                <a:sym typeface="Anton"/>
              </a:rPr>
              <a:t>LEARN</a:t>
            </a:r>
          </a:p>
        </p:txBody>
      </p:sp>
      <p:pic>
        <p:nvPicPr>
          <p:cNvPr id="680" name="Google Shape;680;p56"/>
          <p:cNvPicPr preferRelativeResize="0"/>
          <p:nvPr/>
        </p:nvPicPr>
        <p:blipFill rotWithShape="1">
          <a:blip r:embed="rId3">
            <a:alphaModFix/>
          </a:blip>
          <a:srcRect l="7990" t="13196" r="7990" b="22991"/>
          <a:stretch/>
        </p:blipFill>
        <p:spPr>
          <a:xfrm>
            <a:off x="4572000" y="-36533"/>
            <a:ext cx="4572002" cy="5208606"/>
          </a:xfrm>
          <a:prstGeom prst="rect">
            <a:avLst/>
          </a:prstGeom>
          <a:noFill/>
          <a:ln>
            <a:noFill/>
          </a:ln>
        </p:spPr>
      </p:pic>
      <p:sp>
        <p:nvSpPr>
          <p:cNvPr id="681" name="Google Shape;681;p56"/>
          <p:cNvSpPr txBox="1">
            <a:spLocks noGrp="1"/>
          </p:cNvSpPr>
          <p:nvPr>
            <p:ph type="ctrTitle"/>
          </p:nvPr>
        </p:nvSpPr>
        <p:spPr>
          <a:xfrm>
            <a:off x="684600" y="3940625"/>
            <a:ext cx="3546300" cy="82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6">
                    <a:lumMod val="50000"/>
                  </a:schemeClr>
                </a:solidFill>
              </a:rPr>
              <a:t>Insights</a:t>
            </a:r>
            <a:endParaRPr dirty="0">
              <a:solidFill>
                <a:schemeClr val="accent6">
                  <a:lumMod val="50000"/>
                </a:schemeClr>
              </a:solidFill>
            </a:endParaRPr>
          </a:p>
        </p:txBody>
      </p:sp>
      <p:sp>
        <p:nvSpPr>
          <p:cNvPr id="682" name="Google Shape;682;p56"/>
          <p:cNvSpPr/>
          <p:nvPr/>
        </p:nvSpPr>
        <p:spPr>
          <a:xfrm>
            <a:off x="8797200" y="76200"/>
            <a:ext cx="270600" cy="270600"/>
          </a:xfrm>
          <a:prstGeom prst="mathPlus">
            <a:avLst>
              <a:gd name="adj1" fmla="val 658"/>
            </a:avLst>
          </a:prstGeom>
          <a:solidFill>
            <a:schemeClr val="dk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6"/>
          <p:cNvSpPr/>
          <p:nvPr/>
        </p:nvSpPr>
        <p:spPr>
          <a:xfrm>
            <a:off x="8797200" y="4796700"/>
            <a:ext cx="270600" cy="270600"/>
          </a:xfrm>
          <a:prstGeom prst="mathPlus">
            <a:avLst>
              <a:gd name="adj1" fmla="val 658"/>
            </a:avLst>
          </a:prstGeom>
          <a:solidFill>
            <a:schemeClr val="dk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2" descr="love, cat, dog, valentines day, adopt, best friends animal society, cat and  dog, bfas, mia page – GIF">
            <a:extLst>
              <a:ext uri="{FF2B5EF4-FFF2-40B4-BE49-F238E27FC236}">
                <a16:creationId xmlns:a16="http://schemas.microsoft.com/office/drawing/2014/main" id="{AF14214D-20DF-30EB-9AC2-D46B251ACD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9362" y="129598"/>
            <a:ext cx="1298438" cy="10387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53"/>
          <p:cNvSpPr txBox="1">
            <a:spLocks noGrp="1"/>
          </p:cNvSpPr>
          <p:nvPr>
            <p:ph type="subTitle" idx="1"/>
          </p:nvPr>
        </p:nvSpPr>
        <p:spPr>
          <a:xfrm>
            <a:off x="720024" y="1814966"/>
            <a:ext cx="3451925" cy="2701569"/>
          </a:xfrm>
          <a:prstGeom prst="rect">
            <a:avLst/>
          </a:prstGeom>
        </p:spPr>
        <p:txBody>
          <a:bodyPr spcFirstLastPara="1" wrap="square" lIns="91425" tIns="91425" rIns="91425" bIns="91425" anchor="b" anchorCtr="0">
            <a:noAutofit/>
          </a:bodyPr>
          <a:lstStyle/>
          <a:p>
            <a:pPr marL="285750" lvl="0" indent="-285750" algn="l" rtl="0">
              <a:spcBef>
                <a:spcPts val="0"/>
              </a:spcBef>
              <a:spcAft>
                <a:spcPts val="1600"/>
              </a:spcAft>
              <a:buFont typeface="Arial" panose="020B0604020202020204" pitchFamily="34" charset="0"/>
              <a:buChar char="•"/>
            </a:pPr>
            <a:r>
              <a:rPr lang="en-IN" dirty="0"/>
              <a:t>Streetsboro receives the highest number of cats among all the animals that are taken in, whereas dogs are the least frequently taken in animals.</a:t>
            </a:r>
          </a:p>
          <a:p>
            <a:pPr marL="285750" lvl="0" indent="-285750" algn="l" rtl="0">
              <a:spcBef>
                <a:spcPts val="0"/>
              </a:spcBef>
              <a:spcAft>
                <a:spcPts val="1600"/>
              </a:spcAft>
              <a:buFont typeface="Arial" panose="020B0604020202020204" pitchFamily="34" charset="0"/>
              <a:buChar char="•"/>
            </a:pPr>
            <a:r>
              <a:rPr lang="en-IN" dirty="0"/>
              <a:t>Akron has the highest number of dog intakes compared to other animals, but comparatively few cats are brought in.</a:t>
            </a:r>
          </a:p>
        </p:txBody>
      </p:sp>
      <p:sp>
        <p:nvSpPr>
          <p:cNvPr id="640" name="Google Shape;640;p53"/>
          <p:cNvSpPr/>
          <p:nvPr/>
        </p:nvSpPr>
        <p:spPr>
          <a:xfrm>
            <a:off x="6248438" y="617700"/>
            <a:ext cx="198000" cy="19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3"/>
          <p:cNvSpPr/>
          <p:nvPr/>
        </p:nvSpPr>
        <p:spPr>
          <a:xfrm>
            <a:off x="6579914" y="617700"/>
            <a:ext cx="198000" cy="19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3"/>
          <p:cNvSpPr/>
          <p:nvPr/>
        </p:nvSpPr>
        <p:spPr>
          <a:xfrm>
            <a:off x="6901338" y="617700"/>
            <a:ext cx="198000" cy="198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3"/>
          <p:cNvSpPr txBox="1">
            <a:spLocks noGrp="1"/>
          </p:cNvSpPr>
          <p:nvPr>
            <p:ph type="ctrTitle"/>
          </p:nvPr>
        </p:nvSpPr>
        <p:spPr>
          <a:xfrm>
            <a:off x="720024" y="459150"/>
            <a:ext cx="3287620" cy="151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sz="3200" dirty="0"/>
              <a:t>Tracking intake</a:t>
            </a:r>
            <a:br>
              <a:rPr lang="en-IN" sz="3200" dirty="0"/>
            </a:br>
            <a:r>
              <a:rPr lang="en-IN" sz="3200" dirty="0"/>
              <a:t>(Cats vs Dogs)</a:t>
            </a:r>
          </a:p>
        </p:txBody>
      </p:sp>
      <p:pic>
        <p:nvPicPr>
          <p:cNvPr id="3" name="Picture 2">
            <a:extLst>
              <a:ext uri="{FF2B5EF4-FFF2-40B4-BE49-F238E27FC236}">
                <a16:creationId xmlns:a16="http://schemas.microsoft.com/office/drawing/2014/main" id="{61A8BA8E-4AB6-EB76-803A-3449FBFAF8A0}"/>
              </a:ext>
            </a:extLst>
          </p:cNvPr>
          <p:cNvPicPr>
            <a:picLocks noChangeAspect="1"/>
          </p:cNvPicPr>
          <p:nvPr/>
        </p:nvPicPr>
        <p:blipFill>
          <a:blip r:embed="rId3"/>
          <a:stretch>
            <a:fillRect/>
          </a:stretch>
        </p:blipFill>
        <p:spPr>
          <a:xfrm>
            <a:off x="4243684" y="1450538"/>
            <a:ext cx="4672460" cy="2242424"/>
          </a:xfrm>
          <a:prstGeom prst="rect">
            <a:avLst/>
          </a:prstGeom>
        </p:spPr>
      </p:pic>
      <p:pic>
        <p:nvPicPr>
          <p:cNvPr id="4" name="Google Shape;423;p44">
            <a:extLst>
              <a:ext uri="{FF2B5EF4-FFF2-40B4-BE49-F238E27FC236}">
                <a16:creationId xmlns:a16="http://schemas.microsoft.com/office/drawing/2014/main" id="{493A2D0A-AC8F-A4A1-3410-A81D6DB37050}"/>
              </a:ext>
            </a:extLst>
          </p:cNvPr>
          <p:cNvPicPr preferRelativeResize="0"/>
          <p:nvPr/>
        </p:nvPicPr>
        <p:blipFill rotWithShape="1">
          <a:blip r:embed="rId4">
            <a:alphaModFix/>
          </a:blip>
          <a:srcRect l="42779" t="6693" r="44094" b="81710"/>
          <a:stretch/>
        </p:blipFill>
        <p:spPr>
          <a:xfrm rot="10800000" flipH="1">
            <a:off x="5872037" y="4018326"/>
            <a:ext cx="574401" cy="507474"/>
          </a:xfrm>
          <a:prstGeom prst="rect">
            <a:avLst/>
          </a:prstGeom>
          <a:noFill/>
          <a:ln>
            <a:noFill/>
          </a:ln>
        </p:spPr>
      </p:pic>
      <p:pic>
        <p:nvPicPr>
          <p:cNvPr id="5" name="Google Shape;424;p44">
            <a:extLst>
              <a:ext uri="{FF2B5EF4-FFF2-40B4-BE49-F238E27FC236}">
                <a16:creationId xmlns:a16="http://schemas.microsoft.com/office/drawing/2014/main" id="{06FF0307-60F4-CB40-DAE6-16BBE7C63232}"/>
              </a:ext>
            </a:extLst>
          </p:cNvPr>
          <p:cNvPicPr preferRelativeResize="0"/>
          <p:nvPr/>
        </p:nvPicPr>
        <p:blipFill rotWithShape="1">
          <a:blip r:embed="rId4">
            <a:alphaModFix/>
          </a:blip>
          <a:srcRect l="50634" t="9752" r="43731" b="81493"/>
          <a:stretch/>
        </p:blipFill>
        <p:spPr>
          <a:xfrm rot="10800000" flipH="1">
            <a:off x="3870889" y="543283"/>
            <a:ext cx="254775" cy="395850"/>
          </a:xfrm>
          <a:prstGeom prst="rect">
            <a:avLst/>
          </a:prstGeom>
          <a:noFill/>
          <a:ln>
            <a:noFill/>
          </a:ln>
        </p:spPr>
      </p:pic>
      <p:pic>
        <p:nvPicPr>
          <p:cNvPr id="6" name="Google Shape;425;p44">
            <a:extLst>
              <a:ext uri="{FF2B5EF4-FFF2-40B4-BE49-F238E27FC236}">
                <a16:creationId xmlns:a16="http://schemas.microsoft.com/office/drawing/2014/main" id="{9A8B836E-9676-EFAE-32DA-4F1616925189}"/>
              </a:ext>
            </a:extLst>
          </p:cNvPr>
          <p:cNvPicPr preferRelativeResize="0"/>
          <p:nvPr/>
        </p:nvPicPr>
        <p:blipFill rotWithShape="1">
          <a:blip r:embed="rId4">
            <a:alphaModFix/>
          </a:blip>
          <a:srcRect l="50634" t="9752" r="43731" b="81493"/>
          <a:stretch/>
        </p:blipFill>
        <p:spPr>
          <a:xfrm rot="10800000" flipH="1">
            <a:off x="259788" y="3229850"/>
            <a:ext cx="254775" cy="395850"/>
          </a:xfrm>
          <a:prstGeom prst="rect">
            <a:avLst/>
          </a:prstGeom>
          <a:noFill/>
          <a:ln>
            <a:noFill/>
          </a:ln>
        </p:spPr>
      </p:pic>
      <p:pic>
        <p:nvPicPr>
          <p:cNvPr id="7" name="Picture 2" descr="love, cat, dog, valentines day, adopt, best friends animal society, cat and  dog, bfas, mia page – GIF">
            <a:extLst>
              <a:ext uri="{FF2B5EF4-FFF2-40B4-BE49-F238E27FC236}">
                <a16:creationId xmlns:a16="http://schemas.microsoft.com/office/drawing/2014/main" id="{76DE9AF6-8486-DD5A-F228-D1D506836B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8627" y="4135482"/>
            <a:ext cx="975796" cy="7806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Graphic Design Project Proposal XL by Slidesgo">
  <a:themeElements>
    <a:clrScheme name="Simple Light">
      <a:dk1>
        <a:srgbClr val="F3F3F3"/>
      </a:dk1>
      <a:lt1>
        <a:srgbClr val="434343"/>
      </a:lt1>
      <a:dk2>
        <a:srgbClr val="0F4C81"/>
      </a:dk2>
      <a:lt2>
        <a:srgbClr val="98BEE0"/>
      </a:lt2>
      <a:accent1>
        <a:srgbClr val="C5D8E9"/>
      </a:accent1>
      <a:accent2>
        <a:srgbClr val="F3F3F3"/>
      </a:accent2>
      <a:accent3>
        <a:srgbClr val="434343"/>
      </a:accent3>
      <a:accent4>
        <a:srgbClr val="0F4C81"/>
      </a:accent4>
      <a:accent5>
        <a:srgbClr val="98BEE0"/>
      </a:accent5>
      <a:accent6>
        <a:srgbClr val="C5D8E9"/>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284</TotalTime>
  <Words>1011</Words>
  <Application>Microsoft Office PowerPoint</Application>
  <PresentationFormat>On-screen Show (16:9)</PresentationFormat>
  <Paragraphs>101</Paragraphs>
  <Slides>20</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Anaheim</vt:lpstr>
      <vt:lpstr>Anton</vt:lpstr>
      <vt:lpstr>Arial</vt:lpstr>
      <vt:lpstr>DM Sans</vt:lpstr>
      <vt:lpstr>Roboto Slab</vt:lpstr>
      <vt:lpstr>Söhne</vt:lpstr>
      <vt:lpstr>Times New Roman</vt:lpstr>
      <vt:lpstr>Graphic Design Project Proposal XL by Slidesgo</vt:lpstr>
      <vt:lpstr>Dashboard</vt:lpstr>
      <vt:lpstr>01. Objective</vt:lpstr>
      <vt:lpstr>Portage  APL</vt:lpstr>
      <vt:lpstr>Our Objective</vt:lpstr>
      <vt:lpstr>PowerPoint Presentation</vt:lpstr>
      <vt:lpstr>WHAT WE ARE FOCUSING ON</vt:lpstr>
      <vt:lpstr>Key Results</vt:lpstr>
      <vt:lpstr>Insights</vt:lpstr>
      <vt:lpstr>Tracking intake (Cats vs Dogs)</vt:lpstr>
      <vt:lpstr>Tracking intake (Cats vs Dogs)</vt:lpstr>
      <vt:lpstr>Adoption intake (Top breeds)</vt:lpstr>
      <vt:lpstr>Cruelty Rate (areas)</vt:lpstr>
      <vt:lpstr>Donation trend (revenue vs area)</vt:lpstr>
      <vt:lpstr>Donation trend (across month)</vt:lpstr>
      <vt:lpstr>Sponsorship Trends by Type</vt:lpstr>
      <vt:lpstr>Recommendations</vt:lpstr>
      <vt:lpstr>WHAT CAN BE DONE</vt:lpstr>
      <vt:lpstr>WHAT CAN BE DONE</vt:lpstr>
      <vt:lpstr>WHAT CAN BE DONE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Dashboard</dc:title>
  <cp:lastModifiedBy>Gupta, Shefali</cp:lastModifiedBy>
  <cp:revision>44</cp:revision>
  <dcterms:modified xsi:type="dcterms:W3CDTF">2023-05-09T02:09:14Z</dcterms:modified>
</cp:coreProperties>
</file>